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9" r:id="rId3"/>
    <p:sldId id="349" r:id="rId5"/>
    <p:sldId id="262" r:id="rId6"/>
    <p:sldId id="265" r:id="rId7"/>
    <p:sldId id="272" r:id="rId8"/>
    <p:sldId id="273" r:id="rId9"/>
    <p:sldId id="274" r:id="rId10"/>
    <p:sldId id="275" r:id="rId11"/>
    <p:sldId id="289" r:id="rId12"/>
    <p:sldId id="328" r:id="rId13"/>
    <p:sldId id="266" r:id="rId14"/>
    <p:sldId id="291" r:id="rId15"/>
    <p:sldId id="290" r:id="rId16"/>
    <p:sldId id="282" r:id="rId17"/>
    <p:sldId id="276" r:id="rId18"/>
    <p:sldId id="277" r:id="rId19"/>
    <p:sldId id="287" r:id="rId20"/>
    <p:sldId id="318" r:id="rId21"/>
    <p:sldId id="284" r:id="rId22"/>
    <p:sldId id="317" r:id="rId23"/>
    <p:sldId id="315" r:id="rId24"/>
    <p:sldId id="285" r:id="rId25"/>
    <p:sldId id="286" r:id="rId26"/>
    <p:sldId id="267" r:id="rId27"/>
    <p:sldId id="292" r:id="rId28"/>
    <p:sldId id="288" r:id="rId29"/>
    <p:sldId id="26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30"/>
    <a:srgbClr val="FF872E"/>
    <a:srgbClr val="F3BF00"/>
    <a:srgbClr val="D5D5D5"/>
    <a:srgbClr val="61D6FF"/>
    <a:srgbClr val="25C6FF"/>
    <a:srgbClr val="FFC409"/>
    <a:srgbClr val="FFDF79"/>
    <a:srgbClr val="FFD34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/>
    <p:restoredTop sz="91867" autoAdjust="0"/>
  </p:normalViewPr>
  <p:slideViewPr>
    <p:cSldViewPr snapToGrid="0" snapToObjects="1">
      <p:cViewPr varScale="1">
        <p:scale>
          <a:sx n="67" d="100"/>
          <a:sy n="67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urn:microsoft.com/office/officeart/2005/8/layout/radial3" loCatId="relationship" qsTypeId="urn:microsoft.com/office/officeart/2005/8/quickstyle/simple1#1" qsCatId="simple" csTypeId="urn:microsoft.com/office/officeart/2005/8/colors/accent1_5#1" csCatId="accent1" phldr="1"/>
      <dgm:spPr/>
      <dgm:t>
        <a:bodyPr/>
        <a:lstStyle/>
        <a:p>
          <a:endParaRPr lang="zh-CN" altLang="en-US"/>
        </a:p>
      </dgm:t>
    </dgm:pt>
    <dgm:pt modelId="{D374F014-189A-41AB-91A9-E485BC94E8AD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技术负责人</a:t>
          </a:r>
        </a:p>
      </dgm:t>
    </dgm:pt>
    <dgm:pt modelId="{CA4248BD-28C2-44AE-89DD-EA5D35D7C32D}" cxnId="{0FE5384A-5DBD-455A-90CC-2BCC4C7194D7}" type="parTrans">
      <dgm:prSet/>
      <dgm:spPr/>
      <dgm:t>
        <a:bodyPr/>
        <a:lstStyle/>
        <a:p>
          <a:endParaRPr lang="zh-CN" altLang="en-US"/>
        </a:p>
      </dgm:t>
    </dgm:pt>
    <dgm:pt modelId="{7C4B3588-D28F-43A0-8FF3-DC69D6235B8E}" cxnId="{0FE5384A-5DBD-455A-90CC-2BCC4C7194D7}" type="sibTrans">
      <dgm:prSet/>
      <dgm:spPr/>
      <dgm:t>
        <a:bodyPr/>
        <a:lstStyle/>
        <a:p>
          <a:endParaRPr lang="zh-CN" altLang="en-US"/>
        </a:p>
      </dgm:t>
    </dgm:pt>
    <dgm:pt modelId="{3340FF78-BAE5-4AB2-9577-DA1FA6BA4D6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dirty="0">
              <a:latin typeface="微软雅黑" panose="020B0503020204020204" charset="-122"/>
              <a:ea typeface="微软雅黑" panose="020B0503020204020204" charset="-122"/>
            </a:rPr>
            <a:t>专业能力</a:t>
          </a:r>
        </a:p>
      </dgm:t>
    </dgm:pt>
    <dgm:pt modelId="{5288D671-CF2C-46F0-80EE-C3568C761E1A}" cxnId="{4F01D696-E98B-46D9-8EBB-DABF99E66D74}" type="parTrans">
      <dgm:prSet/>
      <dgm:spPr/>
      <dgm:t>
        <a:bodyPr/>
        <a:lstStyle/>
        <a:p>
          <a:endParaRPr lang="zh-CN" altLang="en-US"/>
        </a:p>
      </dgm:t>
    </dgm:pt>
    <dgm:pt modelId="{135D9E4D-FD3E-4B4B-9F45-94E641EEE248}" cxnId="{4F01D696-E98B-46D9-8EBB-DABF99E66D74}" type="sibTrans">
      <dgm:prSet/>
      <dgm:spPr/>
      <dgm:t>
        <a:bodyPr/>
        <a:lstStyle/>
        <a:p>
          <a:endParaRPr lang="zh-CN" altLang="en-US"/>
        </a:p>
      </dgm:t>
    </dgm:pt>
    <dgm:pt modelId="{87A3EDE2-CDC2-4E8C-8AFD-0ECB128461CC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规划调度</a:t>
          </a:r>
        </a:p>
      </dgm:t>
    </dgm:pt>
    <dgm:pt modelId="{A4C96B30-334E-43A6-92A2-6D288B60CDCC}" cxnId="{4E7E2BD3-84A0-4056-AC0C-9A0FD01A6F23}" type="parTrans">
      <dgm:prSet/>
      <dgm:spPr/>
      <dgm:t>
        <a:bodyPr/>
        <a:lstStyle/>
        <a:p>
          <a:endParaRPr lang="zh-CN" altLang="en-US"/>
        </a:p>
      </dgm:t>
    </dgm:pt>
    <dgm:pt modelId="{24B48152-ACE6-4B67-9F7A-5C76DE18CC76}" cxnId="{4E7E2BD3-84A0-4056-AC0C-9A0FD01A6F23}" type="sibTrans">
      <dgm:prSet/>
      <dgm:spPr/>
      <dgm:t>
        <a:bodyPr/>
        <a:lstStyle/>
        <a:p>
          <a:endParaRPr lang="zh-CN" altLang="en-US"/>
        </a:p>
      </dgm:t>
    </dgm:pt>
    <dgm:pt modelId="{3DC13666-B1C6-4D88-AFD1-08903E0021E8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gm:t>
    </dgm:pt>
    <dgm:pt modelId="{CFAAFEC6-DCB9-45D5-AE11-4A5F39314F8C}" cxnId="{3F7925A6-2363-4BCC-B797-532FD287D213}" type="parTrans">
      <dgm:prSet/>
      <dgm:spPr/>
      <dgm:t>
        <a:bodyPr/>
        <a:lstStyle/>
        <a:p>
          <a:endParaRPr lang="zh-CN" altLang="en-US"/>
        </a:p>
      </dgm:t>
    </dgm:pt>
    <dgm:pt modelId="{D5BCD541-E6CF-496D-919A-6DA824FC06B3}" cxnId="{3F7925A6-2363-4BCC-B797-532FD287D213}" type="sibTrans">
      <dgm:prSet/>
      <dgm:spPr/>
      <dgm:t>
        <a:bodyPr/>
        <a:lstStyle/>
        <a:p>
          <a:endParaRPr lang="zh-CN" altLang="en-US"/>
        </a:p>
      </dgm:t>
    </dgm:pt>
    <dgm:pt modelId="{2D3FEBBA-DA4D-4BE7-8F36-C38CBD6AEF00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rPr>
            <a:t>业务洞察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ABD333D-9B49-4EAB-8F1D-61935288F97E}" cxnId="{BBEE1104-0E9E-49CD-8CBC-4A5AB14C5288}" type="sibTrans">
      <dgm:prSet/>
      <dgm:spPr/>
      <dgm:t>
        <a:bodyPr/>
        <a:lstStyle/>
        <a:p>
          <a:endParaRPr lang="zh-CN" altLang="en-US"/>
        </a:p>
      </dgm:t>
    </dgm:pt>
    <dgm:pt modelId="{8576F1F6-B965-4CD4-A32A-500780CB6366}" cxnId="{BBEE1104-0E9E-49CD-8CBC-4A5AB14C5288}" type="parTrans">
      <dgm:prSet/>
      <dgm:spPr/>
      <dgm:t>
        <a:bodyPr/>
        <a:lstStyle/>
        <a:p>
          <a:endParaRPr lang="zh-CN" altLang="en-US"/>
        </a:p>
      </dgm:t>
    </dgm:pt>
    <dgm:pt modelId="{357544A4-B53C-42FC-80AF-7A2970DDF31B}">
      <dgm:prSet phldr="0" custT="1"/>
      <dgm:spPr/>
      <dgm:t>
        <a:bodyPr vert="horz" wrap="square"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rPr>
            <a:t>项目管理</a:t>
          </a:r>
          <a:endParaRPr lang="en-US" altLang="zh-CN" sz="2400" kern="1200" dirty="0">
            <a:solidFill>
              <a:prstClr val="black"/>
            </a:solidFill>
            <a:latin typeface="微软雅黑" panose="020B0503020204020204" charset="-122"/>
            <a:ea typeface="微软雅黑" panose="020B0503020204020204" charset="-122"/>
            <a:cs typeface="+mn-cs"/>
            <a:sym typeface="+mn-ea"/>
          </a:endParaRPr>
        </a:p>
      </dgm:t>
    </dgm:pt>
    <dgm:pt modelId="{A810752C-F85A-4994-A0E2-9DE7E21DCF5F}" cxnId="{1BA67715-80F8-4760-9676-ED9D5ABD25E9}" type="sibTrans">
      <dgm:prSet/>
      <dgm:spPr/>
      <dgm:t>
        <a:bodyPr/>
        <a:lstStyle/>
        <a:p>
          <a:endParaRPr lang="zh-CN" altLang="en-US"/>
        </a:p>
      </dgm:t>
    </dgm:pt>
    <dgm:pt modelId="{1558EE56-365F-445C-BE28-C59FAD3B12E7}" cxnId="{1BA67715-80F8-4760-9676-ED9D5ABD25E9}" type="parTrans">
      <dgm:prSet/>
      <dgm:spPr/>
      <dgm:t>
        <a:bodyPr/>
        <a:lstStyle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6"/>
      <dgm:spPr/>
      <dgm:t>
        <a:bodyPr/>
        <a:lstStyle/>
        <a:p>
          <a:endParaRPr lang="zh-CN" altLang="en-US"/>
        </a:p>
      </dgm:t>
    </dgm:pt>
    <dgm:pt modelId="{CFEB999B-FCB5-4A1E-9FCF-217EFE3095CC}" type="pres">
      <dgm:prSet presAssocID="{3340FF78-BAE5-4AB2-9577-DA1FA6BA4D6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288A90-BB24-4EA6-8F9F-276B2505167F}" type="pres">
      <dgm:prSet presAssocID="{87A3EDE2-CDC2-4E8C-8AFD-0ECB128461C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42B06-FB57-4AFA-921E-2EA56BF9CD6B}" type="pres">
      <dgm:prSet presAssocID="{357544A4-B53C-42FC-80AF-7A2970DDF31B}" presName="node" presStyleLbl="vennNode1" presStyleIdx="3" presStyleCnt="6" custRadScaleRad="98388" custRadScaleInc="-8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C15334-587C-423B-AFF1-3EE64FA75145}" type="pres">
      <dgm:prSet presAssocID="{2D3FEBBA-DA4D-4BE7-8F36-C38CBD6AEF00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EB338-71FA-419C-9777-8D2B839A1974}" type="pres">
      <dgm:prSet presAssocID="{3DC13666-B1C6-4D88-AFD1-08903E0021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E09C80-704E-4BAB-B1AF-6BFB059EC272}" type="presOf" srcId="{3340FF78-BAE5-4AB2-9577-DA1FA6BA4D67}" destId="{CFEB999B-FCB5-4A1E-9FCF-217EFE3095CC}" srcOrd="0" destOrd="0" presId="urn:microsoft.com/office/officeart/2005/8/layout/radial3"/>
    <dgm:cxn modelId="{4E7E2BD3-84A0-4056-AC0C-9A0FD01A6F23}" srcId="{D374F014-189A-41AB-91A9-E485BC94E8AD}" destId="{87A3EDE2-CDC2-4E8C-8AFD-0ECB128461CC}" srcOrd="1" destOrd="0" parTransId="{A4C96B30-334E-43A6-92A2-6D288B60CDCC}" sibTransId="{24B48152-ACE6-4B67-9F7A-5C76DE18CC76}"/>
    <dgm:cxn modelId="{1878B77E-5C2C-4EA6-AA12-EA2A5C4566B8}" type="presOf" srcId="{3DC13666-B1C6-4D88-AFD1-08903E0021E8}" destId="{344EB338-71FA-419C-9777-8D2B839A1974}" srcOrd="0" destOrd="0" presId="urn:microsoft.com/office/officeart/2005/8/layout/radial3"/>
    <dgm:cxn modelId="{FCCCB4ED-9EC9-48F4-B0A6-D29125F0127A}" type="presOf" srcId="{2D3FEBBA-DA4D-4BE7-8F36-C38CBD6AEF00}" destId="{21C15334-587C-423B-AFF1-3EE64FA75145}" srcOrd="0" destOrd="0" presId="urn:microsoft.com/office/officeart/2005/8/layout/radial3"/>
    <dgm:cxn modelId="{1F8648A9-3924-4191-8D29-3825CE51EE2A}" type="presOf" srcId="{D374F014-189A-41AB-91A9-E485BC94E8AD}" destId="{B085EB73-6392-4765-9102-B163C222E87B}" srcOrd="0" destOrd="0" presId="urn:microsoft.com/office/officeart/2005/8/layout/radial3"/>
    <dgm:cxn modelId="{8A0EE15F-3640-4F29-AF50-7DF6AB0FA69D}" type="presOf" srcId="{08D6188C-E1B2-4137-A6CF-D053B0489017}" destId="{857E696A-5E3D-4498-BC52-7AEC05C4E6F0}" srcOrd="0" destOrd="0" presId="urn:microsoft.com/office/officeart/2005/8/layout/radial3"/>
    <dgm:cxn modelId="{9A7A9647-1EA1-4D6C-B0A7-532DAE434395}" type="presOf" srcId="{357544A4-B53C-42FC-80AF-7A2970DDF31B}" destId="{8F842B06-FB57-4AFA-921E-2EA56BF9CD6B}" srcOrd="0" destOrd="0" presId="urn:microsoft.com/office/officeart/2005/8/layout/radial3"/>
    <dgm:cxn modelId="{1BA67715-80F8-4760-9676-ED9D5ABD25E9}" srcId="{D374F014-189A-41AB-91A9-E485BC94E8AD}" destId="{357544A4-B53C-42FC-80AF-7A2970DDF31B}" srcOrd="2" destOrd="0" parTransId="{1558EE56-365F-445C-BE28-C59FAD3B12E7}" sibTransId="{A810752C-F85A-4994-A0E2-9DE7E21DCF5F}"/>
    <dgm:cxn modelId="{0FE5384A-5DBD-455A-90CC-2BCC4C7194D7}" srcId="{08D6188C-E1B2-4137-A6CF-D053B0489017}" destId="{D374F014-189A-41AB-91A9-E485BC94E8AD}" srcOrd="0" destOrd="0" parTransId="{CA4248BD-28C2-44AE-89DD-EA5D35D7C32D}" sibTransId="{7C4B3588-D28F-43A0-8FF3-DC69D6235B8E}"/>
    <dgm:cxn modelId="{BBEE1104-0E9E-49CD-8CBC-4A5AB14C5288}" srcId="{D374F014-189A-41AB-91A9-E485BC94E8AD}" destId="{2D3FEBBA-DA4D-4BE7-8F36-C38CBD6AEF00}" srcOrd="3" destOrd="0" parTransId="{8576F1F6-B965-4CD4-A32A-500780CB6366}" sibTransId="{DABD333D-9B49-4EAB-8F1D-61935288F97E}"/>
    <dgm:cxn modelId="{3F7925A6-2363-4BCC-B797-532FD287D213}" srcId="{D374F014-189A-41AB-91A9-E485BC94E8AD}" destId="{3DC13666-B1C6-4D88-AFD1-08903E0021E8}" srcOrd="4" destOrd="0" parTransId="{CFAAFEC6-DCB9-45D5-AE11-4A5F39314F8C}" sibTransId="{D5BCD541-E6CF-496D-919A-6DA824FC06B3}"/>
    <dgm:cxn modelId="{4F01D696-E98B-46D9-8EBB-DABF99E66D74}" srcId="{D374F014-189A-41AB-91A9-E485BC94E8AD}" destId="{3340FF78-BAE5-4AB2-9577-DA1FA6BA4D67}" srcOrd="0" destOrd="0" parTransId="{5288D671-CF2C-46F0-80EE-C3568C761E1A}" sibTransId="{135D9E4D-FD3E-4B4B-9F45-94E641EEE248}"/>
    <dgm:cxn modelId="{97732F17-D268-4C45-B339-DD5A74E158E4}" type="presOf" srcId="{87A3EDE2-CDC2-4E8C-8AFD-0ECB128461CC}" destId="{E0288A90-BB24-4EA6-8F9F-276B2505167F}" srcOrd="0" destOrd="0" presId="urn:microsoft.com/office/officeart/2005/8/layout/radial3"/>
    <dgm:cxn modelId="{BE838842-8923-4AD7-9BA8-ADF748D530A7}" type="presParOf" srcId="{857E696A-5E3D-4498-BC52-7AEC05C4E6F0}" destId="{29B67FCB-4C3B-4654-81F0-3A98D2DD4D55}" srcOrd="0" destOrd="0" presId="urn:microsoft.com/office/officeart/2005/8/layout/radial3"/>
    <dgm:cxn modelId="{89E9576A-B6FF-4D08-91D2-86DDCE2B822A}" type="presParOf" srcId="{29B67FCB-4C3B-4654-81F0-3A98D2DD4D55}" destId="{B085EB73-6392-4765-9102-B163C222E87B}" srcOrd="0" destOrd="0" presId="urn:microsoft.com/office/officeart/2005/8/layout/radial3"/>
    <dgm:cxn modelId="{18BECBE2-7EFE-4353-96F5-3535BDC5AC2F}" type="presParOf" srcId="{29B67FCB-4C3B-4654-81F0-3A98D2DD4D55}" destId="{CFEB999B-FCB5-4A1E-9FCF-217EFE3095CC}" srcOrd="1" destOrd="0" presId="urn:microsoft.com/office/officeart/2005/8/layout/radial3"/>
    <dgm:cxn modelId="{9D19ED8C-25AE-4FB9-817A-B8ACF18FF9BC}" type="presParOf" srcId="{29B67FCB-4C3B-4654-81F0-3A98D2DD4D55}" destId="{E0288A90-BB24-4EA6-8F9F-276B2505167F}" srcOrd="2" destOrd="0" presId="urn:microsoft.com/office/officeart/2005/8/layout/radial3"/>
    <dgm:cxn modelId="{DA5B5FA1-A411-4B86-967A-E6E01908CA38}" type="presParOf" srcId="{29B67FCB-4C3B-4654-81F0-3A98D2DD4D55}" destId="{8F842B06-FB57-4AFA-921E-2EA56BF9CD6B}" srcOrd="3" destOrd="0" presId="urn:microsoft.com/office/officeart/2005/8/layout/radial3"/>
    <dgm:cxn modelId="{D6144CE0-BBBA-468E-9B2E-E7338DFD86B2}" type="presParOf" srcId="{29B67FCB-4C3B-4654-81F0-3A98D2DD4D55}" destId="{21C15334-587C-423B-AFF1-3EE64FA75145}" srcOrd="4" destOrd="0" presId="urn:microsoft.com/office/officeart/2005/8/layout/radial3"/>
    <dgm:cxn modelId="{FBB37923-EB0F-4CA4-8EE0-F038CBE3CE5C}" type="presParOf" srcId="{29B67FCB-4C3B-4654-81F0-3A98D2DD4D55}" destId="{344EB338-71FA-419C-9777-8D2B839A197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urn:microsoft.com/office/officeart/2005/8/layout/radial3" loCatId="relationship" qsTypeId="urn:microsoft.com/office/officeart/2005/8/quickstyle/simple4#1" qsCatId="simple" csTypeId="urn:microsoft.com/office/officeart/2005/8/colors/colorful1#1" csCatId="accent1" phldr="1"/>
      <dgm:spPr/>
      <dgm:t>
        <a:bodyPr/>
        <a:lstStyle/>
        <a:p>
          <a:endParaRPr lang="zh-CN" altLang="en-US"/>
        </a:p>
      </dgm:t>
    </dgm:pt>
    <dgm:pt modelId="{D374F014-189A-41AB-91A9-E485BC94E8AD}">
      <dgm:prSet phldrT="[文本]" phldr="0" custT="1"/>
      <dgm:spPr>
        <a:solidFill>
          <a:srgbClr val="5B9BD5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/>
            <a:t>业务负责人</a:t>
          </a:r>
        </a:p>
      </dgm:t>
    </dgm:pt>
    <dgm:pt modelId="{CA4248BD-28C2-44AE-89DD-EA5D35D7C32D}" cxnId="{ACFEE101-9D46-4FA3-9C33-6A37A43EE8F1}" type="parTrans">
      <dgm:prSet/>
      <dgm:spPr/>
      <dgm:t>
        <a:bodyPr/>
        <a:lstStyle/>
        <a:p>
          <a:endParaRPr lang="zh-CN" altLang="en-US"/>
        </a:p>
      </dgm:t>
    </dgm:pt>
    <dgm:pt modelId="{7C4B3588-D28F-43A0-8FF3-DC69D6235B8E}" cxnId="{ACFEE101-9D46-4FA3-9C33-6A37A43EE8F1}" type="sibTrans">
      <dgm:prSet/>
      <dgm:spPr/>
      <dgm:t>
        <a:bodyPr/>
        <a:lstStyle/>
        <a:p>
          <a:endParaRPr lang="zh-CN" altLang="en-US"/>
        </a:p>
      </dgm:t>
    </dgm:pt>
    <dgm:pt modelId="{3340FF78-BAE5-4AB2-9577-DA1FA6BA4D67}">
      <dgm:prSet phldrT="[文本]" phldr="0" custT="1"/>
      <dgm:spPr>
        <a:solidFill>
          <a:srgbClr val="FF872E">
            <a:alpha val="71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商业</a:t>
          </a:r>
          <a:endParaRPr lang="en-US" altLang="zh-CN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288D671-CF2C-46F0-80EE-C3568C761E1A}" cxnId="{B5B6916B-0872-4F3B-93A4-B2B0916370E8}" type="parTrans">
      <dgm:prSet/>
      <dgm:spPr/>
      <dgm:t>
        <a:bodyPr/>
        <a:lstStyle/>
        <a:p>
          <a:endParaRPr lang="zh-CN" altLang="en-US"/>
        </a:p>
      </dgm:t>
    </dgm:pt>
    <dgm:pt modelId="{135D9E4D-FD3E-4B4B-9F45-94E641EEE248}" cxnId="{B5B6916B-0872-4F3B-93A4-B2B0916370E8}" type="sibTrans">
      <dgm:prSet/>
      <dgm:spPr/>
      <dgm:t>
        <a:bodyPr/>
        <a:lstStyle/>
        <a:p>
          <a:endParaRPr lang="zh-CN" altLang="en-US"/>
        </a:p>
      </dgm:t>
    </dgm:pt>
    <dgm:pt modelId="{87A3EDE2-CDC2-4E8C-8AFD-0ECB128461CC}">
      <dgm:prSet phldrT="[文本]" phldr="0" custT="1"/>
      <dgm:spPr>
        <a:solidFill>
          <a:srgbClr val="61D6FF">
            <a:alpha val="50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en-US" altLang="zh-CN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4C96B30-334E-43A6-92A2-6D288B60CDCC}" cxnId="{B543E043-9775-4E23-B908-C57CCC410D84}" type="parTrans">
      <dgm:prSet/>
      <dgm:spPr/>
      <dgm:t>
        <a:bodyPr/>
        <a:lstStyle/>
        <a:p>
          <a:endParaRPr lang="zh-CN" altLang="en-US"/>
        </a:p>
      </dgm:t>
    </dgm:pt>
    <dgm:pt modelId="{24B48152-ACE6-4B67-9F7A-5C76DE18CC76}" cxnId="{B543E043-9775-4E23-B908-C57CCC410D84}" type="sibTrans">
      <dgm:prSet/>
      <dgm:spPr/>
      <dgm:t>
        <a:bodyPr/>
        <a:lstStyle/>
        <a:p>
          <a:endParaRPr lang="zh-CN" altLang="en-US"/>
        </a:p>
      </dgm:t>
    </dgm:pt>
    <dgm:pt modelId="{357544A4-B53C-42FC-80AF-7A2970DDF31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市场销售</a:t>
          </a:r>
        </a:p>
      </dgm:t>
    </dgm:pt>
    <dgm:pt modelId="{1558EE56-365F-445C-BE28-C59FAD3B12E7}" cxnId="{5138C183-C36A-4D79-9AB4-13F99D9FB63A}" type="parTrans">
      <dgm:prSet/>
      <dgm:spPr/>
      <dgm:t>
        <a:bodyPr/>
        <a:lstStyle/>
        <a:p>
          <a:endParaRPr lang="zh-CN" altLang="en-US"/>
        </a:p>
      </dgm:t>
    </dgm:pt>
    <dgm:pt modelId="{A810752C-F85A-4994-A0E2-9DE7E21DCF5F}" cxnId="{5138C183-C36A-4D79-9AB4-13F99D9FB63A}" type="sibTrans">
      <dgm:prSet/>
      <dgm:spPr/>
      <dgm:t>
        <a:bodyPr/>
        <a:lstStyle/>
        <a:p>
          <a:endParaRPr lang="zh-CN" altLang="en-US"/>
        </a:p>
      </dgm:t>
    </dgm:pt>
    <dgm:pt modelId="{2D3FEBBA-DA4D-4BE7-8F36-C38CBD6AEF00}">
      <dgm:prSet phldrT="[文本]" phldr="0" custT="1"/>
      <dgm:spPr>
        <a:solidFill>
          <a:srgbClr val="F3BF00">
            <a:alpha val="57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财务法务</a:t>
          </a:r>
        </a:p>
      </dgm:t>
    </dgm:pt>
    <dgm:pt modelId="{8576F1F6-B965-4CD4-A32A-500780CB6366}" cxnId="{79105C1D-5848-440A-97CA-A3717EC46C5A}" type="parTrans">
      <dgm:prSet/>
      <dgm:spPr/>
      <dgm:t>
        <a:bodyPr/>
        <a:lstStyle/>
        <a:p>
          <a:endParaRPr lang="zh-CN" altLang="en-US"/>
        </a:p>
      </dgm:t>
    </dgm:pt>
    <dgm:pt modelId="{DABD333D-9B49-4EAB-8F1D-61935288F97E}" cxnId="{79105C1D-5848-440A-97CA-A3717EC46C5A}" type="sibTrans">
      <dgm:prSet/>
      <dgm:spPr/>
      <dgm:t>
        <a:bodyPr/>
        <a:lstStyle/>
        <a:p>
          <a:endParaRPr lang="zh-CN" altLang="en-US"/>
        </a:p>
      </dgm:t>
    </dgm:pt>
    <dgm:pt modelId="{3DC13666-B1C6-4D88-AFD1-08903E0021E8}">
      <dgm:prSet phldrT="[文本]" phldr="0" custT="1"/>
      <dgm:spPr>
        <a:solidFill>
          <a:srgbClr val="D5D5D5">
            <a:alpha val="66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gm:t>
    </dgm:pt>
    <dgm:pt modelId="{CFAAFEC6-DCB9-45D5-AE11-4A5F39314F8C}" cxnId="{04ABD923-F680-436A-A274-1FFE050D1F3D}" type="parTrans">
      <dgm:prSet/>
      <dgm:spPr/>
      <dgm:t>
        <a:bodyPr/>
        <a:lstStyle/>
        <a:p>
          <a:endParaRPr lang="zh-CN" altLang="en-US"/>
        </a:p>
      </dgm:t>
    </dgm:pt>
    <dgm:pt modelId="{D5BCD541-E6CF-496D-919A-6DA824FC06B3}" cxnId="{04ABD923-F680-436A-A274-1FFE050D1F3D}" type="sibTrans">
      <dgm:prSet/>
      <dgm:spPr/>
      <dgm:t>
        <a:bodyPr/>
        <a:lstStyle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6"/>
      <dgm:spPr/>
      <dgm:t>
        <a:bodyPr/>
        <a:lstStyle/>
        <a:p>
          <a:endParaRPr lang="zh-CN" altLang="en-US"/>
        </a:p>
      </dgm:t>
    </dgm:pt>
    <dgm:pt modelId="{CFEB999B-FCB5-4A1E-9FCF-217EFE3095CC}" type="pres">
      <dgm:prSet presAssocID="{3340FF78-BAE5-4AB2-9577-DA1FA6BA4D6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288A90-BB24-4EA6-8F9F-276B2505167F}" type="pres">
      <dgm:prSet presAssocID="{87A3EDE2-CDC2-4E8C-8AFD-0ECB128461C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42B06-FB57-4AFA-921E-2EA56BF9CD6B}" type="pres">
      <dgm:prSet presAssocID="{357544A4-B53C-42FC-80AF-7A2970DDF31B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C15334-587C-423B-AFF1-3EE64FA75145}" type="pres">
      <dgm:prSet presAssocID="{2D3FEBBA-DA4D-4BE7-8F36-C38CBD6AEF00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EB338-71FA-419C-9777-8D2B839A1974}" type="pres">
      <dgm:prSet presAssocID="{3DC13666-B1C6-4D88-AFD1-08903E0021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B6916B-0872-4F3B-93A4-B2B0916370E8}" srcId="{D374F014-189A-41AB-91A9-E485BC94E8AD}" destId="{3340FF78-BAE5-4AB2-9577-DA1FA6BA4D67}" srcOrd="0" destOrd="0" parTransId="{5288D671-CF2C-46F0-80EE-C3568C761E1A}" sibTransId="{135D9E4D-FD3E-4B4B-9F45-94E641EEE248}"/>
    <dgm:cxn modelId="{ACFEE101-9D46-4FA3-9C33-6A37A43EE8F1}" srcId="{08D6188C-E1B2-4137-A6CF-D053B0489017}" destId="{D374F014-189A-41AB-91A9-E485BC94E8AD}" srcOrd="0" destOrd="0" parTransId="{CA4248BD-28C2-44AE-89DD-EA5D35D7C32D}" sibTransId="{7C4B3588-D28F-43A0-8FF3-DC69D6235B8E}"/>
    <dgm:cxn modelId="{5138C183-C36A-4D79-9AB4-13F99D9FB63A}" srcId="{D374F014-189A-41AB-91A9-E485BC94E8AD}" destId="{357544A4-B53C-42FC-80AF-7A2970DDF31B}" srcOrd="2" destOrd="0" parTransId="{1558EE56-365F-445C-BE28-C59FAD3B12E7}" sibTransId="{A810752C-F85A-4994-A0E2-9DE7E21DCF5F}"/>
    <dgm:cxn modelId="{8474F53B-512E-49F7-89D4-69E077A05E21}" type="presOf" srcId="{3340FF78-BAE5-4AB2-9577-DA1FA6BA4D67}" destId="{CFEB999B-FCB5-4A1E-9FCF-217EFE3095CC}" srcOrd="0" destOrd="0" presId="urn:microsoft.com/office/officeart/2005/8/layout/radial3"/>
    <dgm:cxn modelId="{85BFEFE5-9C5B-404A-9C2B-3D23537AB9E9}" type="presOf" srcId="{87A3EDE2-CDC2-4E8C-8AFD-0ECB128461CC}" destId="{E0288A90-BB24-4EA6-8F9F-276B2505167F}" srcOrd="0" destOrd="0" presId="urn:microsoft.com/office/officeart/2005/8/layout/radial3"/>
    <dgm:cxn modelId="{43449133-02D9-4E3E-A6E9-2AEBAF780121}" type="presOf" srcId="{357544A4-B53C-42FC-80AF-7A2970DDF31B}" destId="{8F842B06-FB57-4AFA-921E-2EA56BF9CD6B}" srcOrd="0" destOrd="0" presId="urn:microsoft.com/office/officeart/2005/8/layout/radial3"/>
    <dgm:cxn modelId="{79105C1D-5848-440A-97CA-A3717EC46C5A}" srcId="{D374F014-189A-41AB-91A9-E485BC94E8AD}" destId="{2D3FEBBA-DA4D-4BE7-8F36-C38CBD6AEF00}" srcOrd="3" destOrd="0" parTransId="{8576F1F6-B965-4CD4-A32A-500780CB6366}" sibTransId="{DABD333D-9B49-4EAB-8F1D-61935288F97E}"/>
    <dgm:cxn modelId="{14C2D88D-302C-406B-851B-A84C91747DE5}" type="presOf" srcId="{D374F014-189A-41AB-91A9-E485BC94E8AD}" destId="{B085EB73-6392-4765-9102-B163C222E87B}" srcOrd="0" destOrd="0" presId="urn:microsoft.com/office/officeart/2005/8/layout/radial3"/>
    <dgm:cxn modelId="{0B990676-7D27-4FE8-B0AE-50222DD1C0D8}" type="presOf" srcId="{2D3FEBBA-DA4D-4BE7-8F36-C38CBD6AEF00}" destId="{21C15334-587C-423B-AFF1-3EE64FA75145}" srcOrd="0" destOrd="0" presId="urn:microsoft.com/office/officeart/2005/8/layout/radial3"/>
    <dgm:cxn modelId="{B543E043-9775-4E23-B908-C57CCC410D84}" srcId="{D374F014-189A-41AB-91A9-E485BC94E8AD}" destId="{87A3EDE2-CDC2-4E8C-8AFD-0ECB128461CC}" srcOrd="1" destOrd="0" parTransId="{A4C96B30-334E-43A6-92A2-6D288B60CDCC}" sibTransId="{24B48152-ACE6-4B67-9F7A-5C76DE18CC76}"/>
    <dgm:cxn modelId="{ECB40733-528B-4C57-8F8E-2A2A7BE70117}" type="presOf" srcId="{08D6188C-E1B2-4137-A6CF-D053B0489017}" destId="{857E696A-5E3D-4498-BC52-7AEC05C4E6F0}" srcOrd="0" destOrd="0" presId="urn:microsoft.com/office/officeart/2005/8/layout/radial3"/>
    <dgm:cxn modelId="{DC565B7B-C7B1-4AAC-9FFD-05B5AFDFDE6B}" type="presOf" srcId="{3DC13666-B1C6-4D88-AFD1-08903E0021E8}" destId="{344EB338-71FA-419C-9777-8D2B839A1974}" srcOrd="0" destOrd="0" presId="urn:microsoft.com/office/officeart/2005/8/layout/radial3"/>
    <dgm:cxn modelId="{04ABD923-F680-436A-A274-1FFE050D1F3D}" srcId="{D374F014-189A-41AB-91A9-E485BC94E8AD}" destId="{3DC13666-B1C6-4D88-AFD1-08903E0021E8}" srcOrd="4" destOrd="0" parTransId="{CFAAFEC6-DCB9-45D5-AE11-4A5F39314F8C}" sibTransId="{D5BCD541-E6CF-496D-919A-6DA824FC06B3}"/>
    <dgm:cxn modelId="{0E61C7E3-7EFA-4902-BD0A-38F04B3A537C}" type="presParOf" srcId="{857E696A-5E3D-4498-BC52-7AEC05C4E6F0}" destId="{29B67FCB-4C3B-4654-81F0-3A98D2DD4D55}" srcOrd="0" destOrd="0" presId="urn:microsoft.com/office/officeart/2005/8/layout/radial3"/>
    <dgm:cxn modelId="{801A9605-DDF3-4FDC-9A5B-BE08EC8003C3}" type="presParOf" srcId="{29B67FCB-4C3B-4654-81F0-3A98D2DD4D55}" destId="{B085EB73-6392-4765-9102-B163C222E87B}" srcOrd="0" destOrd="0" presId="urn:microsoft.com/office/officeart/2005/8/layout/radial3"/>
    <dgm:cxn modelId="{0D1702E7-0F07-444F-A78C-12E92492CC20}" type="presParOf" srcId="{29B67FCB-4C3B-4654-81F0-3A98D2DD4D55}" destId="{CFEB999B-FCB5-4A1E-9FCF-217EFE3095CC}" srcOrd="1" destOrd="0" presId="urn:microsoft.com/office/officeart/2005/8/layout/radial3"/>
    <dgm:cxn modelId="{9A0B7AAB-1E43-4D4A-9279-1B78D2001AB5}" type="presParOf" srcId="{29B67FCB-4C3B-4654-81F0-3A98D2DD4D55}" destId="{E0288A90-BB24-4EA6-8F9F-276B2505167F}" srcOrd="2" destOrd="0" presId="urn:microsoft.com/office/officeart/2005/8/layout/radial3"/>
    <dgm:cxn modelId="{ABA1B31D-C774-4023-ABF8-D1F167CC6A03}" type="presParOf" srcId="{29B67FCB-4C3B-4654-81F0-3A98D2DD4D55}" destId="{8F842B06-FB57-4AFA-921E-2EA56BF9CD6B}" srcOrd="3" destOrd="0" presId="urn:microsoft.com/office/officeart/2005/8/layout/radial3"/>
    <dgm:cxn modelId="{494E2C70-1A87-4B91-8AA0-A4856823DFE6}" type="presParOf" srcId="{29B67FCB-4C3B-4654-81F0-3A98D2DD4D55}" destId="{21C15334-587C-423B-AFF1-3EE64FA75145}" srcOrd="4" destOrd="0" presId="urn:microsoft.com/office/officeart/2005/8/layout/radial3"/>
    <dgm:cxn modelId="{8A0F2006-A1A4-4A73-A99F-756F413CE1DA}" type="presParOf" srcId="{29B67FCB-4C3B-4654-81F0-3A98D2DD4D55}" destId="{344EB338-71FA-419C-9777-8D2B839A197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472CA2-008D-4CA9-B168-1C9BBFD67CF2}" type="doc">
      <dgm:prSet loTypeId="urn:microsoft.com/office/officeart/2005/8/layout/pyramid2#1" loCatId="list" qsTypeId="urn:microsoft.com/office/officeart/2005/8/quickstyle/3d3#1" qsCatId="3D" csTypeId="urn:microsoft.com/office/officeart/2005/8/colors/colorful5#1" csCatId="colorful" phldr="1"/>
      <dgm:spPr/>
    </dgm:pt>
    <dgm:pt modelId="{747C6368-E43E-4C62-A38B-3ADB4967C9DA}">
      <dgm:prSet phldrT="[文本]"/>
      <dgm:spPr/>
      <dgm:t>
        <a:bodyPr/>
        <a:lstStyle/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专业素质</a:t>
          </a:r>
        </a:p>
      </dgm:t>
    </dgm:pt>
    <dgm:pt modelId="{99E6F42C-2F8B-4756-A272-251F8600C65D}" cxnId="{38778C7E-A8D0-420D-808A-E2C77C3DEB41}" type="parTrans">
      <dgm:prSet/>
      <dgm:spPr/>
      <dgm:t>
        <a:bodyPr/>
        <a:lstStyle/>
        <a:p>
          <a:endParaRPr lang="zh-CN" altLang="en-US"/>
        </a:p>
      </dgm:t>
    </dgm:pt>
    <dgm:pt modelId="{51CCABCF-D71F-4F4F-8EF4-E239935F7838}" cxnId="{38778C7E-A8D0-420D-808A-E2C77C3DEB41}" type="sibTrans">
      <dgm:prSet/>
      <dgm:spPr/>
      <dgm:t>
        <a:bodyPr/>
        <a:lstStyle/>
        <a:p>
          <a:endParaRPr lang="zh-CN" altLang="en-US"/>
        </a:p>
      </dgm:t>
    </dgm:pt>
    <dgm:pt modelId="{6F57A366-7796-4793-BF0A-45A73F997ED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通用素质</a:t>
          </a:r>
          <a:endParaRPr dirty="0"/>
        </a:p>
      </dgm:t>
    </dgm:pt>
    <dgm:pt modelId="{EF97E2D1-FEB9-4818-97D4-EFB5FC62E002}" cxnId="{836C5F9A-99B6-4A84-98BB-65276B5B4017}" type="parTrans">
      <dgm:prSet/>
      <dgm:spPr/>
      <dgm:t>
        <a:bodyPr/>
        <a:lstStyle/>
        <a:p>
          <a:endParaRPr lang="zh-CN" altLang="en-US"/>
        </a:p>
      </dgm:t>
    </dgm:pt>
    <dgm:pt modelId="{98C2E17C-4AC1-4EA6-AEA0-45B992174642}" cxnId="{836C5F9A-99B6-4A84-98BB-65276B5B4017}" type="sibTrans">
      <dgm:prSet/>
      <dgm:spPr/>
      <dgm:t>
        <a:bodyPr/>
        <a:lstStyle/>
        <a:p>
          <a:endParaRPr lang="zh-CN" altLang="en-US"/>
        </a:p>
      </dgm:t>
    </dgm:pt>
    <dgm:pt modelId="{E3181BFC-7A15-4D6B-A573-F8D7146A402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软素质</a:t>
          </a:r>
          <a:endParaRPr/>
        </a:p>
      </dgm:t>
    </dgm:pt>
    <dgm:pt modelId="{95642A0F-CA44-4D8F-9B01-22F20B637886}" cxnId="{470597DA-5EB2-4E18-B070-D99FC24744D4}" type="parTrans">
      <dgm:prSet/>
      <dgm:spPr/>
      <dgm:t>
        <a:bodyPr/>
        <a:lstStyle/>
        <a:p>
          <a:endParaRPr lang="zh-CN" altLang="en-US"/>
        </a:p>
      </dgm:t>
    </dgm:pt>
    <dgm:pt modelId="{53F42F7A-2C72-4D04-9CFF-57CD2E29A1DD}" cxnId="{470597DA-5EB2-4E18-B070-D99FC24744D4}" type="sibTrans">
      <dgm:prSet/>
      <dgm:spPr/>
      <dgm:t>
        <a:bodyPr/>
        <a:lstStyle/>
        <a:p>
          <a:endParaRPr lang="zh-CN" altLang="en-US"/>
        </a:p>
      </dgm:t>
    </dgm:pt>
    <dgm:pt modelId="{C0BD0AB0-4BEA-460F-8314-8E617333D32C}" type="pres">
      <dgm:prSet presAssocID="{27472CA2-008D-4CA9-B168-1C9BBFD67CF2}" presName="compositeShape" presStyleCnt="0">
        <dgm:presLayoutVars>
          <dgm:dir/>
          <dgm:resizeHandles/>
        </dgm:presLayoutVars>
      </dgm:prSet>
      <dgm:spPr/>
    </dgm:pt>
    <dgm:pt modelId="{2E4E249C-6E9F-4634-8523-CAA42F8DA26A}" type="pres">
      <dgm:prSet presAssocID="{27472CA2-008D-4CA9-B168-1C9BBFD67CF2}" presName="pyramid" presStyleLbl="node1" presStyleIdx="0" presStyleCnt="1"/>
      <dgm:spPr>
        <a:solidFill>
          <a:srgbClr val="5B9BD5"/>
        </a:solidFill>
      </dgm:spPr>
    </dgm:pt>
    <dgm:pt modelId="{756049A4-3AFD-4493-BB0A-E58008EDD163}" type="pres">
      <dgm:prSet presAssocID="{27472CA2-008D-4CA9-B168-1C9BBFD67CF2}" presName="theList" presStyleCnt="0"/>
      <dgm:spPr/>
    </dgm:pt>
    <dgm:pt modelId="{4801A585-0731-4812-9293-191278107583}" type="pres">
      <dgm:prSet presAssocID="{747C6368-E43E-4C62-A38B-3ADB4967C9DA}" presName="aNode" presStyleLbl="fgAcc1" presStyleIdx="0" presStyleCnt="3" custScaleX="103867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C167DE-56C1-4997-84FD-D30A52A18F8C}" type="pres">
      <dgm:prSet presAssocID="{747C6368-E43E-4C62-A38B-3ADB4967C9DA}" presName="aSpace" presStyleCnt="0"/>
      <dgm:spPr/>
    </dgm:pt>
    <dgm:pt modelId="{115B49AD-3788-4FFA-AFCE-21BD8478DA48}" type="pres">
      <dgm:prSet presAssocID="{6F57A366-7796-4793-BF0A-45A73F997EDE}" presName="aNode" presStyleLbl="fgAcc1" presStyleIdx="1" presStyleCnt="3" custScaleX="92438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7E027E-523C-4D04-9419-E56F9D3FF51C}" type="pres">
      <dgm:prSet presAssocID="{6F57A366-7796-4793-BF0A-45A73F997EDE}" presName="aSpace" presStyleCnt="0"/>
      <dgm:spPr/>
    </dgm:pt>
    <dgm:pt modelId="{24C07F28-2242-4269-BFFA-DEB1A42DE159}" type="pres">
      <dgm:prSet presAssocID="{E3181BFC-7A15-4D6B-A573-F8D7146A402F}" presName="aNode" presStyleLbl="fgAcc1" presStyleIdx="2" presStyleCnt="3" custScaleX="92438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917031-D291-434B-9F8A-A29AB8AE5624}" type="pres">
      <dgm:prSet presAssocID="{E3181BFC-7A15-4D6B-A573-F8D7146A402F}" presName="aSpace" presStyleCnt="0"/>
      <dgm:spPr/>
    </dgm:pt>
  </dgm:ptLst>
  <dgm:cxnLst>
    <dgm:cxn modelId="{44408C7A-3C11-4B94-BDCB-A6D405CCCA21}" type="presOf" srcId="{E3181BFC-7A15-4D6B-A573-F8D7146A402F}" destId="{24C07F28-2242-4269-BFFA-DEB1A42DE159}" srcOrd="0" destOrd="0" presId="urn:microsoft.com/office/officeart/2005/8/layout/pyramid2#1"/>
    <dgm:cxn modelId="{0E900FE8-AA2F-444A-9CB0-1C429921220A}" type="presOf" srcId="{6F57A366-7796-4793-BF0A-45A73F997EDE}" destId="{115B49AD-3788-4FFA-AFCE-21BD8478DA48}" srcOrd="0" destOrd="0" presId="urn:microsoft.com/office/officeart/2005/8/layout/pyramid2#1"/>
    <dgm:cxn modelId="{836C5F9A-99B6-4A84-98BB-65276B5B4017}" srcId="{27472CA2-008D-4CA9-B168-1C9BBFD67CF2}" destId="{6F57A366-7796-4793-BF0A-45A73F997EDE}" srcOrd="1" destOrd="0" parTransId="{EF97E2D1-FEB9-4818-97D4-EFB5FC62E002}" sibTransId="{98C2E17C-4AC1-4EA6-AEA0-45B992174642}"/>
    <dgm:cxn modelId="{38778C7E-A8D0-420D-808A-E2C77C3DEB41}" srcId="{27472CA2-008D-4CA9-B168-1C9BBFD67CF2}" destId="{747C6368-E43E-4C62-A38B-3ADB4967C9DA}" srcOrd="0" destOrd="0" parTransId="{99E6F42C-2F8B-4756-A272-251F8600C65D}" sibTransId="{51CCABCF-D71F-4F4F-8EF4-E239935F7838}"/>
    <dgm:cxn modelId="{470597DA-5EB2-4E18-B070-D99FC24744D4}" srcId="{27472CA2-008D-4CA9-B168-1C9BBFD67CF2}" destId="{E3181BFC-7A15-4D6B-A573-F8D7146A402F}" srcOrd="2" destOrd="0" parTransId="{95642A0F-CA44-4D8F-9B01-22F20B637886}" sibTransId="{53F42F7A-2C72-4D04-9CFF-57CD2E29A1DD}"/>
    <dgm:cxn modelId="{41638878-54EC-4A34-AC6C-E6F6B9C86F0C}" type="presOf" srcId="{747C6368-E43E-4C62-A38B-3ADB4967C9DA}" destId="{4801A585-0731-4812-9293-191278107583}" srcOrd="0" destOrd="0" presId="urn:microsoft.com/office/officeart/2005/8/layout/pyramid2#1"/>
    <dgm:cxn modelId="{C6E75D98-2F9B-4E39-9576-3A0372A160E8}" type="presOf" srcId="{27472CA2-008D-4CA9-B168-1C9BBFD67CF2}" destId="{C0BD0AB0-4BEA-460F-8314-8E617333D32C}" srcOrd="0" destOrd="0" presId="urn:microsoft.com/office/officeart/2005/8/layout/pyramid2#1"/>
    <dgm:cxn modelId="{063F9E12-4F5C-4368-ACCB-32C79FDEA7CC}" type="presParOf" srcId="{C0BD0AB0-4BEA-460F-8314-8E617333D32C}" destId="{2E4E249C-6E9F-4634-8523-CAA42F8DA26A}" srcOrd="0" destOrd="0" presId="urn:microsoft.com/office/officeart/2005/8/layout/pyramid2#1"/>
    <dgm:cxn modelId="{6564BCA3-936D-476D-B2FD-8BBE394B1168}" type="presParOf" srcId="{C0BD0AB0-4BEA-460F-8314-8E617333D32C}" destId="{756049A4-3AFD-4493-BB0A-E58008EDD163}" srcOrd="1" destOrd="0" presId="urn:microsoft.com/office/officeart/2005/8/layout/pyramid2#1"/>
    <dgm:cxn modelId="{AA7A73A5-4EBF-4F51-99B9-CC23CE8185AE}" type="presParOf" srcId="{756049A4-3AFD-4493-BB0A-E58008EDD163}" destId="{4801A585-0731-4812-9293-191278107583}" srcOrd="0" destOrd="0" presId="urn:microsoft.com/office/officeart/2005/8/layout/pyramid2#1"/>
    <dgm:cxn modelId="{043E203C-24FB-46BB-A7F0-815EB85BED06}" type="presParOf" srcId="{756049A4-3AFD-4493-BB0A-E58008EDD163}" destId="{8BC167DE-56C1-4997-84FD-D30A52A18F8C}" srcOrd="1" destOrd="0" presId="urn:microsoft.com/office/officeart/2005/8/layout/pyramid2#1"/>
    <dgm:cxn modelId="{28C51261-A624-4888-9FA0-5711AF564C72}" type="presParOf" srcId="{756049A4-3AFD-4493-BB0A-E58008EDD163}" destId="{115B49AD-3788-4FFA-AFCE-21BD8478DA48}" srcOrd="2" destOrd="0" presId="urn:microsoft.com/office/officeart/2005/8/layout/pyramid2#1"/>
    <dgm:cxn modelId="{ECD2FEC8-8D18-4926-B807-B8527B23C9D5}" type="presParOf" srcId="{756049A4-3AFD-4493-BB0A-E58008EDD163}" destId="{477E027E-523C-4D04-9419-E56F9D3FF51C}" srcOrd="3" destOrd="0" presId="urn:microsoft.com/office/officeart/2005/8/layout/pyramid2#1"/>
    <dgm:cxn modelId="{A302A99A-4E7A-4E06-AB78-891C0541C9E2}" type="presParOf" srcId="{756049A4-3AFD-4493-BB0A-E58008EDD163}" destId="{24C07F28-2242-4269-BFFA-DEB1A42DE159}" srcOrd="4" destOrd="0" presId="urn:microsoft.com/office/officeart/2005/8/layout/pyramid2#1"/>
    <dgm:cxn modelId="{95595CE0-6409-4513-85DE-C6137C2E1E7D}" type="presParOf" srcId="{756049A4-3AFD-4493-BB0A-E58008EDD163}" destId="{38917031-D291-434B-9F8A-A29AB8AE5624}" srcOrd="5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A2BE94-8191-49E2-840A-F8C05E9ED98D}" type="doc">
      <dgm:prSet loTypeId="urn:microsoft.com/office/officeart/2008/layout/AlternatingHexagons" loCatId="list" qsTypeId="urn:microsoft.com/office/officeart/2005/8/quickstyle/simple5#1" qsCatId="simple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72C45E00-000C-4E0F-A7DF-8E4317222000}">
      <dgm:prSet phldrT="[文本]" custT="1"/>
      <dgm:spPr>
        <a:solidFill>
          <a:srgbClr val="9C9C9C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计划</a:t>
          </a:r>
        </a:p>
      </dgm:t>
    </dgm:pt>
    <dgm:pt modelId="{A029CD63-924E-4E22-B10A-59C1A68C34C7}" cxnId="{79012C39-0351-48F0-A701-A1653E6BC907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263D0E8-18E0-4587-9753-70C64C097C69}" cxnId="{79012C39-0351-48F0-A701-A1653E6BC907}" type="sibTrans">
      <dgm:prSet custT="1"/>
      <dgm:spPr>
        <a:solidFill>
          <a:srgbClr val="3567C1"/>
        </a:solidFill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管理</a:t>
          </a:r>
        </a:p>
      </dgm:t>
    </dgm:pt>
    <dgm:pt modelId="{3CFC49ED-8CCF-4874-A471-29873C68341C}">
      <dgm:prSet phldrT="[文本]" custT="1"/>
      <dgm:spPr/>
      <dgm:t>
        <a:bodyPr/>
        <a:lstStyle/>
        <a:p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</a:t>
          </a:r>
          <a:endParaRPr lang="zh-CN" altLang="en-US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818C25F-4470-4F21-856E-F190A00D244E}" cxnId="{2692B143-F6F8-4EC0-8726-7058092981BE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3A7524-6E9C-4E49-8271-9F1BC1EC9F2A}" cxnId="{2692B143-F6F8-4EC0-8726-7058092981BE}" type="sib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DFAB3DB-475D-4401-9C74-8CBC315A901C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反思</a:t>
          </a:r>
        </a:p>
      </dgm:t>
    </dgm:pt>
    <dgm:pt modelId="{C3150D70-6AF8-4F26-8226-6D58958CB84E}" cxnId="{FE7D695C-B57D-4264-AE1B-BD4935D63E46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93B22B0-0A37-41C5-90B3-4DB63E226322}" cxnId="{FE7D695C-B57D-4264-AE1B-BD4935D63E46}" type="sibTrans">
      <dgm:prSet custT="1"/>
      <dgm:spPr>
        <a:solidFill>
          <a:srgbClr val="F3BF00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</a:t>
          </a:r>
        </a:p>
      </dgm:t>
    </dgm:pt>
    <dgm:pt modelId="{44F15D8B-1DF0-474B-A434-09D232E6E4EB}">
      <dgm:prSet phldrT="[文本]" custT="1"/>
      <dgm:spPr>
        <a:solidFill>
          <a:srgbClr val="FF872E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判断力</a:t>
          </a:r>
        </a:p>
      </dgm:t>
    </dgm:pt>
    <dgm:pt modelId="{7E5CDFFB-3C68-44FF-87D1-28DE35E24FEE}" cxnId="{E59C8CFA-E363-4BD6-899E-FA2F539604CF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F848FC9-7C77-4D89-9772-D93F9DB1163D}" cxnId="{E59C8CFA-E363-4BD6-899E-FA2F539604CF}" type="sibTrans">
      <dgm:prSet custT="1"/>
      <dgm:spPr>
        <a:solidFill>
          <a:srgbClr val="3093FF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领导力</a:t>
          </a:r>
        </a:p>
      </dgm:t>
    </dgm:pt>
    <dgm:pt modelId="{8CC03BDB-E659-4A2F-870A-AC958131DFDE}" type="pres">
      <dgm:prSet presAssocID="{8DA2BE94-8191-49E2-840A-F8C05E9ED98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02A5504-A2B6-4F9F-B168-D5024F954653}" type="pres">
      <dgm:prSet presAssocID="{44F15D8B-1DF0-474B-A434-09D232E6E4EB}" presName="composite" presStyleCnt="0"/>
      <dgm:spPr/>
    </dgm:pt>
    <dgm:pt modelId="{5C270361-2D74-4913-99F4-2DF7BB8ACA31}" type="pres">
      <dgm:prSet presAssocID="{44F15D8B-1DF0-474B-A434-09D232E6E4E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DBDB41-7878-4D93-A39F-502E511FD45E}" type="pres">
      <dgm:prSet presAssocID="{44F15D8B-1DF0-474B-A434-09D232E6E4E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821643B-061D-4FBF-8D1B-868496F14118}" type="pres">
      <dgm:prSet presAssocID="{44F15D8B-1DF0-474B-A434-09D232E6E4EB}" presName="BalanceSpacing" presStyleCnt="0"/>
      <dgm:spPr/>
    </dgm:pt>
    <dgm:pt modelId="{D796E4F9-3CE1-4701-A19A-7DA77EC0A5DF}" type="pres">
      <dgm:prSet presAssocID="{44F15D8B-1DF0-474B-A434-09D232E6E4EB}" presName="BalanceSpacing1" presStyleCnt="0"/>
      <dgm:spPr/>
    </dgm:pt>
    <dgm:pt modelId="{204C1C70-421B-49FD-B571-6E9AE4AD1AB5}" type="pres">
      <dgm:prSet presAssocID="{AF848FC9-7C77-4D89-9772-D93F9DB1163D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63BBEDAC-570A-4559-A3E9-657C8A9EBABC}" type="pres">
      <dgm:prSet presAssocID="{AF848FC9-7C77-4D89-9772-D93F9DB1163D}" presName="spaceBetweenRectangles" presStyleCnt="0"/>
      <dgm:spPr/>
    </dgm:pt>
    <dgm:pt modelId="{99F866A4-FC57-441C-A35A-4F98B9957ABB}" type="pres">
      <dgm:prSet presAssocID="{72C45E00-000C-4E0F-A7DF-8E4317222000}" presName="composite" presStyleCnt="0"/>
      <dgm:spPr/>
    </dgm:pt>
    <dgm:pt modelId="{47A195C0-FE26-4CD4-8ADA-FDCA2A68694E}" type="pres">
      <dgm:prSet presAssocID="{72C45E00-000C-4E0F-A7DF-8E431722200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A064F1-E439-43A6-B2EC-8D2EB6A78CD2}" type="pres">
      <dgm:prSet presAssocID="{72C45E00-000C-4E0F-A7DF-8E431722200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9BC85-2212-4D4A-B509-DFF028A1D32D}" type="pres">
      <dgm:prSet presAssocID="{72C45E00-000C-4E0F-A7DF-8E4317222000}" presName="BalanceSpacing" presStyleCnt="0"/>
      <dgm:spPr/>
    </dgm:pt>
    <dgm:pt modelId="{70440A19-0DED-4005-85DE-9A19D8FAF52B}" type="pres">
      <dgm:prSet presAssocID="{72C45E00-000C-4E0F-A7DF-8E4317222000}" presName="BalanceSpacing1" presStyleCnt="0"/>
      <dgm:spPr/>
    </dgm:pt>
    <dgm:pt modelId="{EA6F1425-3854-4A00-84B2-40F7EF755F7A}" type="pres">
      <dgm:prSet presAssocID="{5263D0E8-18E0-4587-9753-70C64C097C69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6A1245EA-453A-47AD-AC1B-487345FD7402}" type="pres">
      <dgm:prSet presAssocID="{5263D0E8-18E0-4587-9753-70C64C097C69}" presName="spaceBetweenRectangles" presStyleCnt="0"/>
      <dgm:spPr/>
    </dgm:pt>
    <dgm:pt modelId="{CFFFDDB2-6771-440B-9796-8A4B72E8D98E}" type="pres">
      <dgm:prSet presAssocID="{6DFAB3DB-475D-4401-9C74-8CBC315A901C}" presName="composite" presStyleCnt="0"/>
      <dgm:spPr/>
    </dgm:pt>
    <dgm:pt modelId="{237E705E-57F2-4098-92A5-A41C774082F2}" type="pres">
      <dgm:prSet presAssocID="{6DFAB3DB-475D-4401-9C74-8CBC315A901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1054C0-3457-4AB2-B091-B72C18B56DD7}" type="pres">
      <dgm:prSet presAssocID="{6DFAB3DB-475D-4401-9C74-8CBC315A901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7C41488-82D2-4CB3-A086-05797D0B17AD}" type="pres">
      <dgm:prSet presAssocID="{6DFAB3DB-475D-4401-9C74-8CBC315A901C}" presName="BalanceSpacing" presStyleCnt="0"/>
      <dgm:spPr/>
    </dgm:pt>
    <dgm:pt modelId="{E5FA5948-0F7F-4A8B-8D92-829EDA7B6EDC}" type="pres">
      <dgm:prSet presAssocID="{6DFAB3DB-475D-4401-9C74-8CBC315A901C}" presName="BalanceSpacing1" presStyleCnt="0"/>
      <dgm:spPr/>
    </dgm:pt>
    <dgm:pt modelId="{1BE786A6-E416-4D22-80F9-4FFA8A4F6C91}" type="pres">
      <dgm:prSet presAssocID="{493B22B0-0A37-41C5-90B3-4DB63E226322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522FF914-F6F2-49FE-9D85-DBDC4F87A244}" type="presOf" srcId="{5263D0E8-18E0-4587-9753-70C64C097C69}" destId="{EA6F1425-3854-4A00-84B2-40F7EF755F7A}" srcOrd="0" destOrd="0" presId="urn:microsoft.com/office/officeart/2008/layout/AlternatingHexagons"/>
    <dgm:cxn modelId="{67417AAD-733C-47ED-8ABE-AF4C4ACFEAED}" type="presOf" srcId="{44F15D8B-1DF0-474B-A434-09D232E6E4EB}" destId="{5C270361-2D74-4913-99F4-2DF7BB8ACA31}" srcOrd="0" destOrd="0" presId="urn:microsoft.com/office/officeart/2008/layout/AlternatingHexagons"/>
    <dgm:cxn modelId="{0B7361AA-3103-47CF-83E5-7B49D7309D87}" type="presOf" srcId="{8DA2BE94-8191-49E2-840A-F8C05E9ED98D}" destId="{8CC03BDB-E659-4A2F-870A-AC958131DFDE}" srcOrd="0" destOrd="0" presId="urn:microsoft.com/office/officeart/2008/layout/AlternatingHexagons"/>
    <dgm:cxn modelId="{FE7D695C-B57D-4264-AE1B-BD4935D63E46}" srcId="{8DA2BE94-8191-49E2-840A-F8C05E9ED98D}" destId="{6DFAB3DB-475D-4401-9C74-8CBC315A901C}" srcOrd="2" destOrd="0" parTransId="{C3150D70-6AF8-4F26-8226-6D58958CB84E}" sibTransId="{493B22B0-0A37-41C5-90B3-4DB63E226322}"/>
    <dgm:cxn modelId="{72ACB997-F0C8-4C25-9C42-903525A81104}" type="presOf" srcId="{72C45E00-000C-4E0F-A7DF-8E4317222000}" destId="{47A195C0-FE26-4CD4-8ADA-FDCA2A68694E}" srcOrd="0" destOrd="0" presId="urn:microsoft.com/office/officeart/2008/layout/AlternatingHexagons"/>
    <dgm:cxn modelId="{E59C8CFA-E363-4BD6-899E-FA2F539604CF}" srcId="{8DA2BE94-8191-49E2-840A-F8C05E9ED98D}" destId="{44F15D8B-1DF0-474B-A434-09D232E6E4EB}" srcOrd="0" destOrd="0" parTransId="{7E5CDFFB-3C68-44FF-87D1-28DE35E24FEE}" sibTransId="{AF848FC9-7C77-4D89-9772-D93F9DB1163D}"/>
    <dgm:cxn modelId="{2692B143-F6F8-4EC0-8726-7058092981BE}" srcId="{72C45E00-000C-4E0F-A7DF-8E4317222000}" destId="{3CFC49ED-8CCF-4874-A471-29873C68341C}" srcOrd="0" destOrd="0" parTransId="{E818C25F-4470-4F21-856E-F190A00D244E}" sibTransId="{683A7524-6E9C-4E49-8271-9F1BC1EC9F2A}"/>
    <dgm:cxn modelId="{76E1F6F7-5D0C-472B-A511-086FBB07773B}" type="presOf" srcId="{493B22B0-0A37-41C5-90B3-4DB63E226322}" destId="{1BE786A6-E416-4D22-80F9-4FFA8A4F6C91}" srcOrd="0" destOrd="0" presId="urn:microsoft.com/office/officeart/2008/layout/AlternatingHexagons"/>
    <dgm:cxn modelId="{890FAF68-1FBA-473A-A946-6F8723B2CF56}" type="presOf" srcId="{AF848FC9-7C77-4D89-9772-D93F9DB1163D}" destId="{204C1C70-421B-49FD-B571-6E9AE4AD1AB5}" srcOrd="0" destOrd="0" presId="urn:microsoft.com/office/officeart/2008/layout/AlternatingHexagons"/>
    <dgm:cxn modelId="{C3D9B5D7-6F70-44BC-BC95-DD7E071671E2}" type="presOf" srcId="{3CFC49ED-8CCF-4874-A471-29873C68341C}" destId="{FEA064F1-E439-43A6-B2EC-8D2EB6A78CD2}" srcOrd="0" destOrd="0" presId="urn:microsoft.com/office/officeart/2008/layout/AlternatingHexagons"/>
    <dgm:cxn modelId="{79012C39-0351-48F0-A701-A1653E6BC907}" srcId="{8DA2BE94-8191-49E2-840A-F8C05E9ED98D}" destId="{72C45E00-000C-4E0F-A7DF-8E4317222000}" srcOrd="1" destOrd="0" parTransId="{A029CD63-924E-4E22-B10A-59C1A68C34C7}" sibTransId="{5263D0E8-18E0-4587-9753-70C64C097C69}"/>
    <dgm:cxn modelId="{71F1B9E2-5390-4BA4-A84C-373F5BD19DA8}" type="presOf" srcId="{6DFAB3DB-475D-4401-9C74-8CBC315A901C}" destId="{237E705E-57F2-4098-92A5-A41C774082F2}" srcOrd="0" destOrd="0" presId="urn:microsoft.com/office/officeart/2008/layout/AlternatingHexagons"/>
    <dgm:cxn modelId="{168C581C-15B9-4EA5-976B-849958C46DCA}" type="presParOf" srcId="{8CC03BDB-E659-4A2F-870A-AC958131DFDE}" destId="{F02A5504-A2B6-4F9F-B168-D5024F954653}" srcOrd="0" destOrd="0" presId="urn:microsoft.com/office/officeart/2008/layout/AlternatingHexagons"/>
    <dgm:cxn modelId="{7CE4FA76-4BF4-4C81-9801-B12A779E1456}" type="presParOf" srcId="{F02A5504-A2B6-4F9F-B168-D5024F954653}" destId="{5C270361-2D74-4913-99F4-2DF7BB8ACA31}" srcOrd="0" destOrd="0" presId="urn:microsoft.com/office/officeart/2008/layout/AlternatingHexagons"/>
    <dgm:cxn modelId="{6AB4DB1E-CA73-4C8A-8962-764F3E896F2C}" type="presParOf" srcId="{F02A5504-A2B6-4F9F-B168-D5024F954653}" destId="{3EDBDB41-7878-4D93-A39F-502E511FD45E}" srcOrd="1" destOrd="0" presId="urn:microsoft.com/office/officeart/2008/layout/AlternatingHexagons"/>
    <dgm:cxn modelId="{49185971-F80A-441E-85A6-4D1070A76FBC}" type="presParOf" srcId="{F02A5504-A2B6-4F9F-B168-D5024F954653}" destId="{B821643B-061D-4FBF-8D1B-868496F14118}" srcOrd="2" destOrd="0" presId="urn:microsoft.com/office/officeart/2008/layout/AlternatingHexagons"/>
    <dgm:cxn modelId="{0C36F892-8153-44E4-B0D4-584C1A7FCBA4}" type="presParOf" srcId="{F02A5504-A2B6-4F9F-B168-D5024F954653}" destId="{D796E4F9-3CE1-4701-A19A-7DA77EC0A5DF}" srcOrd="3" destOrd="0" presId="urn:microsoft.com/office/officeart/2008/layout/AlternatingHexagons"/>
    <dgm:cxn modelId="{986BBB1E-C125-46F5-85D2-118FA062F018}" type="presParOf" srcId="{F02A5504-A2B6-4F9F-B168-D5024F954653}" destId="{204C1C70-421B-49FD-B571-6E9AE4AD1AB5}" srcOrd="4" destOrd="0" presId="urn:microsoft.com/office/officeart/2008/layout/AlternatingHexagons"/>
    <dgm:cxn modelId="{8A3EC0F1-D97F-41F5-8626-CA1D0E4632FC}" type="presParOf" srcId="{8CC03BDB-E659-4A2F-870A-AC958131DFDE}" destId="{63BBEDAC-570A-4559-A3E9-657C8A9EBABC}" srcOrd="1" destOrd="0" presId="urn:microsoft.com/office/officeart/2008/layout/AlternatingHexagons"/>
    <dgm:cxn modelId="{68B961E8-C516-4DA6-99C1-5B441014CC97}" type="presParOf" srcId="{8CC03BDB-E659-4A2F-870A-AC958131DFDE}" destId="{99F866A4-FC57-441C-A35A-4F98B9957ABB}" srcOrd="2" destOrd="0" presId="urn:microsoft.com/office/officeart/2008/layout/AlternatingHexagons"/>
    <dgm:cxn modelId="{A64475A4-CF03-4C8D-AB03-81F3B124DFC8}" type="presParOf" srcId="{99F866A4-FC57-441C-A35A-4F98B9957ABB}" destId="{47A195C0-FE26-4CD4-8ADA-FDCA2A68694E}" srcOrd="0" destOrd="0" presId="urn:microsoft.com/office/officeart/2008/layout/AlternatingHexagons"/>
    <dgm:cxn modelId="{1E519F4A-040B-49EF-BD23-4A1C026BF504}" type="presParOf" srcId="{99F866A4-FC57-441C-A35A-4F98B9957ABB}" destId="{FEA064F1-E439-43A6-B2EC-8D2EB6A78CD2}" srcOrd="1" destOrd="0" presId="urn:microsoft.com/office/officeart/2008/layout/AlternatingHexagons"/>
    <dgm:cxn modelId="{A0382716-7989-4D70-BB37-744DB509538F}" type="presParOf" srcId="{99F866A4-FC57-441C-A35A-4F98B9957ABB}" destId="{8179BC85-2212-4D4A-B509-DFF028A1D32D}" srcOrd="2" destOrd="0" presId="urn:microsoft.com/office/officeart/2008/layout/AlternatingHexagons"/>
    <dgm:cxn modelId="{85D46E33-9C73-407B-A42C-58E5DD411F16}" type="presParOf" srcId="{99F866A4-FC57-441C-A35A-4F98B9957ABB}" destId="{70440A19-0DED-4005-85DE-9A19D8FAF52B}" srcOrd="3" destOrd="0" presId="urn:microsoft.com/office/officeart/2008/layout/AlternatingHexagons"/>
    <dgm:cxn modelId="{C5042C2C-4D5C-4B5D-B554-363A3CB2C6AA}" type="presParOf" srcId="{99F866A4-FC57-441C-A35A-4F98B9957ABB}" destId="{EA6F1425-3854-4A00-84B2-40F7EF755F7A}" srcOrd="4" destOrd="0" presId="urn:microsoft.com/office/officeart/2008/layout/AlternatingHexagons"/>
    <dgm:cxn modelId="{4A8EF365-4CD2-485B-9D03-D3E61E62D1C0}" type="presParOf" srcId="{8CC03BDB-E659-4A2F-870A-AC958131DFDE}" destId="{6A1245EA-453A-47AD-AC1B-487345FD7402}" srcOrd="3" destOrd="0" presId="urn:microsoft.com/office/officeart/2008/layout/AlternatingHexagons"/>
    <dgm:cxn modelId="{09DBF02E-5F2A-48B3-813D-341F44F22C0B}" type="presParOf" srcId="{8CC03BDB-E659-4A2F-870A-AC958131DFDE}" destId="{CFFFDDB2-6771-440B-9796-8A4B72E8D98E}" srcOrd="4" destOrd="0" presId="urn:microsoft.com/office/officeart/2008/layout/AlternatingHexagons"/>
    <dgm:cxn modelId="{84C75448-EED6-4F02-88DA-163ECB1D6DF4}" type="presParOf" srcId="{CFFFDDB2-6771-440B-9796-8A4B72E8D98E}" destId="{237E705E-57F2-4098-92A5-A41C774082F2}" srcOrd="0" destOrd="0" presId="urn:microsoft.com/office/officeart/2008/layout/AlternatingHexagons"/>
    <dgm:cxn modelId="{BC647811-66A0-4CE3-9D83-9E54F691D3C0}" type="presParOf" srcId="{CFFFDDB2-6771-440B-9796-8A4B72E8D98E}" destId="{5F1054C0-3457-4AB2-B091-B72C18B56DD7}" srcOrd="1" destOrd="0" presId="urn:microsoft.com/office/officeart/2008/layout/AlternatingHexagons"/>
    <dgm:cxn modelId="{B7264A89-61DB-4A9C-BBB3-DC3FE3E15AF2}" type="presParOf" srcId="{CFFFDDB2-6771-440B-9796-8A4B72E8D98E}" destId="{A7C41488-82D2-4CB3-A086-05797D0B17AD}" srcOrd="2" destOrd="0" presId="urn:microsoft.com/office/officeart/2008/layout/AlternatingHexagons"/>
    <dgm:cxn modelId="{ACFE9198-1BAF-4442-819B-81552DC68438}" type="presParOf" srcId="{CFFFDDB2-6771-440B-9796-8A4B72E8D98E}" destId="{E5FA5948-0F7F-4A8B-8D92-829EDA7B6EDC}" srcOrd="3" destOrd="0" presId="urn:microsoft.com/office/officeart/2008/layout/AlternatingHexagons"/>
    <dgm:cxn modelId="{48730ABE-0F56-47C3-9118-052984263907}" type="presParOf" srcId="{CFFFDDB2-6771-440B-9796-8A4B72E8D98E}" destId="{1BE786A6-E416-4D22-80F9-4FFA8A4F6C9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EB73-6392-4765-9102-B163C222E87B}">
      <dsp:nvSpPr>
        <dsp:cNvPr id="0" name=""/>
        <dsp:cNvSpPr/>
      </dsp:nvSpPr>
      <dsp:spPr bwMode="white">
        <a:xfrm>
          <a:off x="1621560" y="1147704"/>
          <a:ext cx="2660473" cy="2660473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/>
            <a:t>技术负责人</a:t>
          </a:r>
        </a:p>
      </dsp:txBody>
      <dsp:txXfrm>
        <a:off x="2011177" y="1537321"/>
        <a:ext cx="1881239" cy="1881239"/>
      </dsp:txXfrm>
    </dsp:sp>
    <dsp:sp modelId="{CFEB999B-FCB5-4A1E-9FCF-217EFE3095CC}">
      <dsp:nvSpPr>
        <dsp:cNvPr id="0" name=""/>
        <dsp:cNvSpPr/>
      </dsp:nvSpPr>
      <dsp:spPr bwMode="white">
        <a:xfrm>
          <a:off x="2286679" y="82081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11"/>
            <a:satOff val="2403"/>
            <a:lumOff val="1156"/>
            <a:alphaOff val="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>
              <a:latin typeface="微软雅黑" panose="020B0503020204020204" charset="-122"/>
              <a:ea typeface="微软雅黑" panose="020B0503020204020204" charset="-122"/>
            </a:rPr>
            <a:t>专业能力</a:t>
          </a:r>
        </a:p>
      </dsp:txBody>
      <dsp:txXfrm>
        <a:off x="2481488" y="276890"/>
        <a:ext cx="940618" cy="940618"/>
      </dsp:txXfrm>
    </dsp:sp>
    <dsp:sp modelId="{E0288A90-BB24-4EA6-8F9F-276B2505167F}">
      <dsp:nvSpPr>
        <dsp:cNvPr id="0" name=""/>
        <dsp:cNvSpPr/>
      </dsp:nvSpPr>
      <dsp:spPr>
        <a:xfrm>
          <a:off x="3932711" y="1277994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23"/>
            <a:satOff val="4806"/>
            <a:lumOff val="2312"/>
            <a:alphaOff val="1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规划调度</a:t>
          </a:r>
        </a:p>
      </dsp:txBody>
      <dsp:txXfrm>
        <a:off x="4127520" y="1472803"/>
        <a:ext cx="940618" cy="940618"/>
      </dsp:txXfrm>
    </dsp:sp>
    <dsp:sp modelId="{8F842B06-FB57-4AFA-921E-2EA56BF9CD6B}">
      <dsp:nvSpPr>
        <dsp:cNvPr id="0" name=""/>
        <dsp:cNvSpPr/>
      </dsp:nvSpPr>
      <dsp:spPr>
        <a:xfrm>
          <a:off x="3302121" y="3179769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34"/>
            <a:satOff val="7209"/>
            <a:lumOff val="3468"/>
            <a:alphaOff val="1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rPr>
            <a:t>项目管理</a:t>
          </a:r>
          <a:endParaRPr lang="en-US" altLang="zh-CN" sz="2400" kern="1200" dirty="0">
            <a:solidFill>
              <a:prstClr val="black"/>
            </a:solidFill>
            <a:latin typeface="微软雅黑" panose="020B0503020204020204" charset="-122"/>
            <a:ea typeface="微软雅黑" panose="020B0503020204020204" charset="-122"/>
            <a:cs typeface="+mn-cs"/>
            <a:sym typeface="+mn-ea"/>
          </a:endParaRPr>
        </a:p>
      </dsp:txBody>
      <dsp:txXfrm>
        <a:off x="3496930" y="3374578"/>
        <a:ext cx="940618" cy="940618"/>
      </dsp:txXfrm>
    </dsp:sp>
    <dsp:sp modelId="{21C15334-587C-423B-AFF1-3EE64FA75145}">
      <dsp:nvSpPr>
        <dsp:cNvPr id="0" name=""/>
        <dsp:cNvSpPr/>
      </dsp:nvSpPr>
      <dsp:spPr>
        <a:xfrm>
          <a:off x="1269375" y="3213021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45"/>
            <a:satOff val="9612"/>
            <a:lumOff val="4624"/>
            <a:alphaOff val="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>
              <a:latin typeface="微软雅黑" panose="020B0503020204020204" charset="-122"/>
              <a:ea typeface="微软雅黑" panose="020B0503020204020204" charset="-122"/>
              <a:sym typeface="+mn-ea"/>
            </a:rPr>
            <a:t>业务洞察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1464184" y="3407830"/>
        <a:ext cx="940618" cy="940618"/>
      </dsp:txXfrm>
    </dsp:sp>
    <dsp:sp modelId="{344EB338-71FA-419C-9777-8D2B839A1974}">
      <dsp:nvSpPr>
        <dsp:cNvPr id="0" name=""/>
        <dsp:cNvSpPr/>
      </dsp:nvSpPr>
      <dsp:spPr>
        <a:xfrm>
          <a:off x="640646" y="1277994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57"/>
            <a:satOff val="12015"/>
            <a:lumOff val="5780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sp:txBody>
      <dsp:txXfrm>
        <a:off x="835455" y="1472803"/>
        <a:ext cx="940618" cy="94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EB73-6392-4765-9102-B163C222E87B}">
      <dsp:nvSpPr>
        <dsp:cNvPr id="0" name=""/>
        <dsp:cNvSpPr/>
      </dsp:nvSpPr>
      <dsp:spPr bwMode="white">
        <a:xfrm>
          <a:off x="1621560" y="1147704"/>
          <a:ext cx="2660473" cy="2660473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/>
            <a:t>业务负责人</a:t>
          </a:r>
        </a:p>
      </dsp:txBody>
      <dsp:txXfrm>
        <a:off x="2011177" y="1537321"/>
        <a:ext cx="1881239" cy="1881239"/>
      </dsp:txXfrm>
    </dsp:sp>
    <dsp:sp modelId="{CFEB999B-FCB5-4A1E-9FCF-217EFE3095CC}">
      <dsp:nvSpPr>
        <dsp:cNvPr id="0" name=""/>
        <dsp:cNvSpPr/>
      </dsp:nvSpPr>
      <dsp:spPr bwMode="white">
        <a:xfrm>
          <a:off x="2286679" y="82081"/>
          <a:ext cx="1330236" cy="1330236"/>
        </a:xfrm>
        <a:prstGeom prst="ellipse">
          <a:avLst/>
        </a:prstGeom>
        <a:solidFill>
          <a:srgbClr val="FF872E">
            <a:alpha val="7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商业</a:t>
          </a:r>
          <a:endParaRPr lang="en-US" altLang="zh-CN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481488" y="276890"/>
        <a:ext cx="940618" cy="940618"/>
      </dsp:txXfrm>
    </dsp:sp>
    <dsp:sp modelId="{E0288A90-BB24-4EA6-8F9F-276B2505167F}">
      <dsp:nvSpPr>
        <dsp:cNvPr id="0" name=""/>
        <dsp:cNvSpPr/>
      </dsp:nvSpPr>
      <dsp:spPr bwMode="white">
        <a:xfrm>
          <a:off x="3932711" y="1277994"/>
          <a:ext cx="1330236" cy="1330236"/>
        </a:xfrm>
        <a:prstGeom prst="ellipse">
          <a:avLst/>
        </a:prstGeom>
        <a:solidFill>
          <a:srgbClr val="61D6FF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en-US" altLang="zh-CN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4127520" y="1472803"/>
        <a:ext cx="940618" cy="940618"/>
      </dsp:txXfrm>
    </dsp:sp>
    <dsp:sp modelId="{8F842B06-FB57-4AFA-921E-2EA56BF9CD6B}">
      <dsp:nvSpPr>
        <dsp:cNvPr id="0" name=""/>
        <dsp:cNvSpPr/>
      </dsp:nvSpPr>
      <dsp:spPr bwMode="white">
        <a:xfrm>
          <a:off x="3303982" y="3213021"/>
          <a:ext cx="1330236" cy="133023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市场销售</a:t>
          </a:r>
        </a:p>
      </dsp:txBody>
      <dsp:txXfrm>
        <a:off x="3498791" y="3407830"/>
        <a:ext cx="940618" cy="940618"/>
      </dsp:txXfrm>
    </dsp:sp>
    <dsp:sp modelId="{21C15334-587C-423B-AFF1-3EE64FA75145}">
      <dsp:nvSpPr>
        <dsp:cNvPr id="0" name=""/>
        <dsp:cNvSpPr/>
      </dsp:nvSpPr>
      <dsp:spPr bwMode="white">
        <a:xfrm>
          <a:off x="1269375" y="3213021"/>
          <a:ext cx="1330236" cy="1330236"/>
        </a:xfrm>
        <a:prstGeom prst="ellipse">
          <a:avLst/>
        </a:prstGeom>
        <a:solidFill>
          <a:srgbClr val="F3BF00">
            <a:alpha val="57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财务法务</a:t>
          </a:r>
        </a:p>
      </dsp:txBody>
      <dsp:txXfrm>
        <a:off x="1464184" y="3407830"/>
        <a:ext cx="940618" cy="940618"/>
      </dsp:txXfrm>
    </dsp:sp>
    <dsp:sp modelId="{344EB338-71FA-419C-9777-8D2B839A1974}">
      <dsp:nvSpPr>
        <dsp:cNvPr id="0" name=""/>
        <dsp:cNvSpPr/>
      </dsp:nvSpPr>
      <dsp:spPr bwMode="white">
        <a:xfrm>
          <a:off x="640646" y="1277994"/>
          <a:ext cx="1330236" cy="1330236"/>
        </a:xfrm>
        <a:prstGeom prst="ellipse">
          <a:avLst/>
        </a:prstGeom>
        <a:solidFill>
          <a:srgbClr val="D5D5D5">
            <a:alpha val="66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sp:txBody>
      <dsp:txXfrm>
        <a:off x="835455" y="1472803"/>
        <a:ext cx="940618" cy="94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E249C-6E9F-4634-8523-CAA42F8DA26A}">
      <dsp:nvSpPr>
        <dsp:cNvPr id="0" name=""/>
        <dsp:cNvSpPr/>
      </dsp:nvSpPr>
      <dsp:spPr>
        <a:xfrm>
          <a:off x="445768" y="0"/>
          <a:ext cx="1829046" cy="4060825"/>
        </a:xfrm>
        <a:prstGeom prst="triangle">
          <a:avLst/>
        </a:prstGeom>
        <a:solidFill>
          <a:srgbClr val="5B9BD5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01A585-0731-4812-9293-191278107583}">
      <dsp:nvSpPr>
        <dsp:cNvPr id="0" name=""/>
        <dsp:cNvSpPr/>
      </dsp:nvSpPr>
      <dsp:spPr>
        <a:xfrm>
          <a:off x="1337304" y="407047"/>
          <a:ext cx="1234853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专业素质</a:t>
          </a:r>
        </a:p>
      </dsp:txBody>
      <dsp:txXfrm>
        <a:off x="1383930" y="453673"/>
        <a:ext cx="1141601" cy="861892"/>
      </dsp:txXfrm>
    </dsp:sp>
    <dsp:sp modelId="{115B49AD-3788-4FFA-AFCE-21BD8478DA48}">
      <dsp:nvSpPr>
        <dsp:cNvPr id="0" name=""/>
        <dsp:cNvSpPr/>
      </dsp:nvSpPr>
      <dsp:spPr>
        <a:xfrm>
          <a:off x="1405242" y="1489290"/>
          <a:ext cx="1098976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通用素质</a:t>
          </a:r>
          <a:endParaRPr sz="1700" kern="1200" dirty="0"/>
        </a:p>
      </dsp:txBody>
      <dsp:txXfrm>
        <a:off x="1451868" y="1535916"/>
        <a:ext cx="1005724" cy="861892"/>
      </dsp:txXfrm>
    </dsp:sp>
    <dsp:sp modelId="{24C07F28-2242-4269-BFFA-DEB1A42DE159}">
      <dsp:nvSpPr>
        <dsp:cNvPr id="0" name=""/>
        <dsp:cNvSpPr/>
      </dsp:nvSpPr>
      <dsp:spPr>
        <a:xfrm>
          <a:off x="1405242" y="2571534"/>
          <a:ext cx="1098976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软素质</a:t>
          </a:r>
          <a:endParaRPr sz="1700" kern="1200"/>
        </a:p>
      </dsp:txBody>
      <dsp:txXfrm>
        <a:off x="1451868" y="2618160"/>
        <a:ext cx="1005724" cy="861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70361-2D74-4913-99F4-2DF7BB8ACA31}">
      <dsp:nvSpPr>
        <dsp:cNvPr id="0" name=""/>
        <dsp:cNvSpPr/>
      </dsp:nvSpPr>
      <dsp:spPr>
        <a:xfrm rot="5400000">
          <a:off x="2314609" y="30313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FF872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判断力</a:t>
          </a:r>
        </a:p>
      </dsp:txBody>
      <dsp:txXfrm rot="-5400000">
        <a:off x="2619517" y="441219"/>
        <a:ext cx="910352" cy="1046382"/>
      </dsp:txXfrm>
    </dsp:sp>
    <dsp:sp modelId="{3EDBDB41-7878-4D93-A39F-502E511FD45E}">
      <dsp:nvSpPr>
        <dsp:cNvPr id="0" name=""/>
        <dsp:cNvSpPr/>
      </dsp:nvSpPr>
      <dsp:spPr>
        <a:xfrm>
          <a:off x="3776099" y="508360"/>
          <a:ext cx="1696508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C1C70-421B-49FD-B571-6E9AE4AD1AB5}">
      <dsp:nvSpPr>
        <dsp:cNvPr id="0" name=""/>
        <dsp:cNvSpPr/>
      </dsp:nvSpPr>
      <dsp:spPr>
        <a:xfrm rot="5400000">
          <a:off x="886258" y="30313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309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领导力</a:t>
          </a:r>
        </a:p>
      </dsp:txBody>
      <dsp:txXfrm rot="-5400000">
        <a:off x="1191166" y="441219"/>
        <a:ext cx="910352" cy="1046382"/>
      </dsp:txXfrm>
    </dsp:sp>
    <dsp:sp modelId="{47A195C0-FE26-4CD4-8ADA-FDCA2A68694E}">
      <dsp:nvSpPr>
        <dsp:cNvPr id="0" name=""/>
        <dsp:cNvSpPr/>
      </dsp:nvSpPr>
      <dsp:spPr>
        <a:xfrm rot="5400000">
          <a:off x="1597697" y="159345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9C9C9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计划</a:t>
          </a:r>
        </a:p>
      </dsp:txBody>
      <dsp:txXfrm rot="-5400000">
        <a:off x="1902605" y="1731539"/>
        <a:ext cx="910352" cy="1046382"/>
      </dsp:txXfrm>
    </dsp:sp>
    <dsp:sp modelId="{FEA064F1-E439-43A6-B2EC-8D2EB6A78CD2}">
      <dsp:nvSpPr>
        <dsp:cNvPr id="0" name=""/>
        <dsp:cNvSpPr/>
      </dsp:nvSpPr>
      <dsp:spPr>
        <a:xfrm>
          <a:off x="0" y="1798679"/>
          <a:ext cx="1641782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</a:t>
          </a:r>
          <a:endParaRPr lang="zh-CN" altLang="en-US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0" y="1798679"/>
        <a:ext cx="1641782" cy="912101"/>
      </dsp:txXfrm>
    </dsp:sp>
    <dsp:sp modelId="{EA6F1425-3854-4A00-84B2-40F7EF755F7A}">
      <dsp:nvSpPr>
        <dsp:cNvPr id="0" name=""/>
        <dsp:cNvSpPr/>
      </dsp:nvSpPr>
      <dsp:spPr>
        <a:xfrm rot="5400000">
          <a:off x="3026048" y="159345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3567C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管理</a:t>
          </a:r>
        </a:p>
      </dsp:txBody>
      <dsp:txXfrm rot="-5400000">
        <a:off x="3330956" y="1731539"/>
        <a:ext cx="910352" cy="1046382"/>
      </dsp:txXfrm>
    </dsp:sp>
    <dsp:sp modelId="{237E705E-57F2-4098-92A5-A41C774082F2}">
      <dsp:nvSpPr>
        <dsp:cNvPr id="0" name=""/>
        <dsp:cNvSpPr/>
      </dsp:nvSpPr>
      <dsp:spPr>
        <a:xfrm rot="5400000">
          <a:off x="2314609" y="2883776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5B9BD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反思</a:t>
          </a:r>
        </a:p>
      </dsp:txBody>
      <dsp:txXfrm rot="-5400000">
        <a:off x="2619517" y="3021858"/>
        <a:ext cx="910352" cy="1046382"/>
      </dsp:txXfrm>
    </dsp:sp>
    <dsp:sp modelId="{5F1054C0-3457-4AB2-B091-B72C18B56DD7}">
      <dsp:nvSpPr>
        <dsp:cNvPr id="0" name=""/>
        <dsp:cNvSpPr/>
      </dsp:nvSpPr>
      <dsp:spPr>
        <a:xfrm>
          <a:off x="3776099" y="3088999"/>
          <a:ext cx="1696508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86A6-E416-4D22-80F9-4FFA8A4F6C91}">
      <dsp:nvSpPr>
        <dsp:cNvPr id="0" name=""/>
        <dsp:cNvSpPr/>
      </dsp:nvSpPr>
      <dsp:spPr>
        <a:xfrm rot="5400000">
          <a:off x="886258" y="2883776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F3BF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</a:t>
          </a:r>
        </a:p>
      </dsp:txBody>
      <dsp:txXfrm rot="-5400000">
        <a:off x="1191166" y="3021858"/>
        <a:ext cx="910352" cy="1046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7B51-2423-F745-B2C5-8A5FBA1F9CB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hub.com/TeamStuQ/skill-map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tags" Target="../tags/tag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jpeg"/><Relationship Id="rId7" Type="http://schemas.openxmlformats.org/officeDocument/2006/relationships/image" Target="../media/image3.jpeg"/><Relationship Id="rId6" Type="http://schemas.openxmlformats.org/officeDocument/2006/relationships/hyperlink" Target="https://github.com/heiyeluren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blog.csdn.net/heiyeshuwu" TargetMode="External"/><Relationship Id="rId3" Type="http://schemas.openxmlformats.org/officeDocument/2006/relationships/hyperlink" Target="http://weibo.com/heiyeluren" TargetMode="Externa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359" cy="6858000"/>
          </a:xfrm>
          <a:prstGeom prst="rect">
            <a:avLst/>
          </a:prstGeom>
        </p:spPr>
      </p:pic>
      <p:sp>
        <p:nvSpPr>
          <p:cNvPr id="6" name="文本框 7168"/>
          <p:cNvSpPr txBox="1">
            <a:spLocks noChangeArrowheads="1"/>
          </p:cNvSpPr>
          <p:nvPr/>
        </p:nvSpPr>
        <p:spPr bwMode="auto">
          <a:xfrm>
            <a:off x="5513070" y="1983105"/>
            <a:ext cx="606615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方正粗倩简体" charset="-122"/>
              </a:rPr>
              <a:t>PHP/Go </a:t>
            </a:r>
            <a:r>
              <a:rPr lang="zh-CN" altLang="en-US" sz="4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方正粗倩简体" charset="-122"/>
              </a:rPr>
              <a:t>程序员的</a:t>
            </a:r>
            <a:endParaRPr lang="zh-CN" altLang="en-US" sz="4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方正粗倩简体" charset="-122"/>
            </a:endParaRPr>
          </a:p>
          <a:p>
            <a:pPr algn="ctr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方正粗倩简体" charset="-122"/>
              </a:rPr>
              <a:t>发展规划</a:t>
            </a:r>
            <a:endParaRPr lang="zh-CN" altLang="en-US" sz="4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方正粗倩简体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396105" y="4631690"/>
            <a:ext cx="7461885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/>
            <a:r>
              <a:rPr lang="zh-CN" altLang="en-US" sz="2600" b="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微软雅黑" panose="020B0503020204020204" charset="-122"/>
              </a:rPr>
              <a:t>黑夜路人 </a:t>
            </a:r>
            <a:endParaRPr lang="zh-CN" altLang="en-US" sz="2600" b="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微软雅黑" panose="020B0503020204020204" charset="-122"/>
            </a:endParaRPr>
          </a:p>
          <a:p>
            <a:pPr algn="ctr" hangingPunct="0"/>
            <a:r>
              <a:rPr lang="en-US" altLang="zh-CN" sz="2600" b="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微软雅黑" panose="020B0503020204020204" charset="-122"/>
              </a:rPr>
              <a:t>2020/03</a:t>
            </a:r>
            <a:endParaRPr lang="zh-CN" altLang="en-US" sz="2600" b="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后端技术技能树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1464945"/>
            <a:ext cx="2776220" cy="4999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10" y="1482725"/>
            <a:ext cx="2289810" cy="4897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5" y="1426210"/>
            <a:ext cx="4085590" cy="4975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9785" y="1047115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PHP</a:t>
            </a:r>
            <a:r>
              <a:rPr lang="zh-CN" altLang="en-US"/>
              <a:t>程序员技能树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06570" y="1057910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Go</a:t>
            </a:r>
            <a:r>
              <a:rPr lang="zh-CN" altLang="en-US"/>
              <a:t>程序员技能树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65390" y="988060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架构师技能树</a:t>
            </a:r>
            <a:endParaRPr lang="zh-CN"/>
          </a:p>
        </p:txBody>
      </p:sp>
      <p:cxnSp>
        <p:nvCxnSpPr>
          <p:cNvPr id="15" name="直接连接符 14"/>
          <p:cNvCxnSpPr/>
          <p:nvPr/>
        </p:nvCxnSpPr>
        <p:spPr>
          <a:xfrm>
            <a:off x="3727450" y="1084580"/>
            <a:ext cx="0" cy="5406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937375" y="1057910"/>
            <a:ext cx="0" cy="545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50920" y="6642100"/>
            <a:ext cx="4862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更多技能树参考：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  <a:hlinkClick r:id="rId4" action="ppaction://hlinkfile"/>
              </a:rPr>
              <a:t>https://github.com/TeamStuQ/skill-map</a:t>
            </a:r>
            <a:endParaRPr lang="zh-CN" altLang="en-US" sz="1200">
              <a:solidFill>
                <a:schemeClr val="bg1"/>
              </a:solidFill>
              <a:latin typeface="+mj-ea"/>
              <a:ea typeface="+mj-ea"/>
              <a:hlinkClick r:id="rId4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0164"/>
            <a:ext cx="12192000" cy="223221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六边形 4"/>
          <p:cNvSpPr/>
          <p:nvPr/>
        </p:nvSpPr>
        <p:spPr>
          <a:xfrm rot="16200000">
            <a:off x="1606662" y="2383628"/>
            <a:ext cx="1700530" cy="14659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23920" y="3285735"/>
            <a:ext cx="1820716" cy="44689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51000" y="3285490"/>
            <a:ext cx="18707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PART  TWO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009235" y="2379221"/>
            <a:ext cx="94917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endParaRPr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475355" y="2687955"/>
            <a:ext cx="75088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PHP/Go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程序员发展方向</a:t>
            </a:r>
            <a:endParaRPr lang="zh-CN" altLang="en-US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32117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Why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：为什么要考虑发展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684020"/>
            <a:ext cx="104952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真实的、永恒的、最高级的快乐，只能从三样东西中取得：</a:t>
            </a:r>
            <a:r>
              <a:rPr lang="zh-CN" altLang="en-US" sz="2400" b="1" dirty="0">
                <a:solidFill>
                  <a:srgbClr val="FF8D3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工作、自我克制和爱</a:t>
            </a: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  </a:t>
            </a:r>
            <a:endParaRPr lang="zh-CN" altLang="en-US" sz="24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r">
              <a:lnSpc>
                <a:spcPts val="4000"/>
              </a:lnSpc>
            </a:pPr>
            <a:r>
              <a:rPr lang="en-US" altLang="zh-CN" sz="20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罗曼·罗兰  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525" y="4001135"/>
            <a:ext cx="1067816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“最基础的世界意志不再是和平、自由或者民主，也不是拥有家庭或者房子土地，</a:t>
            </a:r>
            <a:r>
              <a:rPr lang="zh-CN" altLang="en-US" sz="2400" b="1" spc="300" dirty="0">
                <a:solidFill>
                  <a:srgbClr val="FF8D3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而是拥有一份好的工作，所有其他的事都会随之而来</a:t>
            </a:r>
            <a:r>
              <a:rPr lang="zh-CN" altLang="en-US" sz="24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”                              </a:t>
            </a:r>
            <a:endParaRPr lang="en-US" altLang="zh-CN" sz="2400" spc="3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</a:t>
            </a:r>
            <a:r>
              <a:rPr lang="zh-CN" altLang="en-US" sz="20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来自于盖洛普组织的一项世界性的民意调查</a:t>
            </a:r>
            <a:endParaRPr lang="zh-CN" altLang="en-US" sz="2000" spc="3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那如何选择发展方向呢？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1493838"/>
            <a:ext cx="4421643" cy="476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职业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发展方向选择原因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2305417" y="5177030"/>
            <a:ext cx="1122883" cy="754870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0067B0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356940" y="1640233"/>
            <a:ext cx="2961297" cy="3462992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F872E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2179754" y="1614403"/>
            <a:ext cx="1949039" cy="1225336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209819" y="2320065"/>
            <a:ext cx="1117816" cy="1732999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919FB6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342426" y="1822289"/>
            <a:ext cx="1307612" cy="1802109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B4CBE7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4" name="TextBox 58"/>
          <p:cNvSpPr txBox="1"/>
          <p:nvPr/>
        </p:nvSpPr>
        <p:spPr bwMode="auto">
          <a:xfrm>
            <a:off x="1754396" y="2438580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78"/>
          <p:cNvSpPr txBox="1"/>
          <p:nvPr/>
        </p:nvSpPr>
        <p:spPr>
          <a:xfrm>
            <a:off x="2429594" y="5194822"/>
            <a:ext cx="845667" cy="621503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algn="ctr"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发 展方 向</a:t>
            </a:r>
            <a:endParaRPr lang="zh-CN" altLang="en-US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79"/>
          <p:cNvSpPr txBox="1"/>
          <p:nvPr/>
        </p:nvSpPr>
        <p:spPr>
          <a:xfrm>
            <a:off x="6428252" y="1998048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自身的性格和喜好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55"/>
          <p:cNvGrpSpPr/>
          <p:nvPr/>
        </p:nvGrpSpPr>
        <p:grpSpPr>
          <a:xfrm>
            <a:off x="5548765" y="1998625"/>
            <a:ext cx="706767" cy="698312"/>
            <a:chOff x="6409426" y="1173624"/>
            <a:chExt cx="962086" cy="962084"/>
          </a:xfrm>
          <a:solidFill>
            <a:srgbClr val="B4CBE7"/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29" name="TextBox 82"/>
            <p:cNvSpPr txBox="1"/>
            <p:nvPr/>
          </p:nvSpPr>
          <p:spPr>
            <a:xfrm>
              <a:off x="6653352" y="1318965"/>
              <a:ext cx="528257" cy="67003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570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570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58"/>
          <p:cNvGrpSpPr/>
          <p:nvPr/>
        </p:nvGrpSpPr>
        <p:grpSpPr>
          <a:xfrm>
            <a:off x="5548765" y="2926086"/>
            <a:ext cx="706767" cy="698312"/>
            <a:chOff x="6409426" y="2394908"/>
            <a:chExt cx="962086" cy="962084"/>
          </a:xfrm>
          <a:solidFill>
            <a:srgbClr val="5B9BD5"/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32" name="TextBox 85"/>
            <p:cNvSpPr txBox="1"/>
            <p:nvPr/>
          </p:nvSpPr>
          <p:spPr>
            <a:xfrm>
              <a:off x="6635865" y="2536282"/>
              <a:ext cx="545647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/>
                <a:t>2</a:t>
              </a:r>
              <a:endParaRPr lang="zh-CN" altLang="en-US" sz="2765" dirty="0"/>
            </a:p>
          </p:txBody>
        </p:sp>
      </p:grpSp>
      <p:grpSp>
        <p:nvGrpSpPr>
          <p:cNvPr id="33" name="组合 61"/>
          <p:cNvGrpSpPr/>
          <p:nvPr/>
        </p:nvGrpSpPr>
        <p:grpSpPr>
          <a:xfrm>
            <a:off x="5548760" y="3830655"/>
            <a:ext cx="706767" cy="698312"/>
            <a:chOff x="6409429" y="3568104"/>
            <a:chExt cx="962087" cy="962084"/>
          </a:xfrm>
          <a:solidFill>
            <a:srgbClr val="919FB6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35" name="TextBox 88"/>
            <p:cNvSpPr txBox="1"/>
            <p:nvPr/>
          </p:nvSpPr>
          <p:spPr>
            <a:xfrm>
              <a:off x="6635869" y="3702117"/>
              <a:ext cx="545648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/>
                <a:t>3</a:t>
              </a:r>
              <a:endParaRPr lang="zh-CN" altLang="en-US" sz="2765" dirty="0"/>
            </a:p>
          </p:txBody>
        </p:sp>
      </p:grpSp>
      <p:grpSp>
        <p:nvGrpSpPr>
          <p:cNvPr id="36" name="组合 64"/>
          <p:cNvGrpSpPr/>
          <p:nvPr/>
        </p:nvGrpSpPr>
        <p:grpSpPr>
          <a:xfrm>
            <a:off x="5548765" y="4721979"/>
            <a:ext cx="706767" cy="698312"/>
            <a:chOff x="6409426" y="4869160"/>
            <a:chExt cx="962086" cy="962084"/>
          </a:xfrm>
          <a:solidFill>
            <a:srgbClr val="FF872E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38" name="TextBox 91"/>
            <p:cNvSpPr txBox="1"/>
            <p:nvPr/>
          </p:nvSpPr>
          <p:spPr>
            <a:xfrm>
              <a:off x="6616829" y="5005505"/>
              <a:ext cx="545647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/>
                <a:t>4</a:t>
              </a:r>
              <a:endParaRPr lang="zh-CN" altLang="en-US" sz="2765" dirty="0"/>
            </a:p>
          </p:txBody>
        </p:sp>
      </p:grpSp>
      <p:sp>
        <p:nvSpPr>
          <p:cNvPr id="42" name="TextBox 58"/>
          <p:cNvSpPr txBox="1"/>
          <p:nvPr/>
        </p:nvSpPr>
        <p:spPr bwMode="auto">
          <a:xfrm>
            <a:off x="2849022" y="1822289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58"/>
          <p:cNvSpPr txBox="1"/>
          <p:nvPr/>
        </p:nvSpPr>
        <p:spPr bwMode="auto">
          <a:xfrm>
            <a:off x="3643391" y="2894176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58"/>
          <p:cNvSpPr txBox="1"/>
          <p:nvPr/>
        </p:nvSpPr>
        <p:spPr bwMode="auto">
          <a:xfrm>
            <a:off x="2790189" y="3932309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79"/>
          <p:cNvSpPr txBox="1"/>
          <p:nvPr/>
        </p:nvSpPr>
        <p:spPr>
          <a:xfrm>
            <a:off x="6431280" y="2940685"/>
            <a:ext cx="3828415" cy="619760"/>
          </a:xfrm>
          <a:prstGeom prst="rect">
            <a:avLst/>
          </a:prstGeom>
          <a:noFill/>
        </p:spPr>
        <p:txBody>
          <a:bodyPr wrap="square"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方向的产出和正向反馈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79"/>
          <p:cNvSpPr txBox="1"/>
          <p:nvPr/>
        </p:nvSpPr>
        <p:spPr>
          <a:xfrm>
            <a:off x="6421874" y="3827935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行业的发展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79"/>
          <p:cNvSpPr txBox="1"/>
          <p:nvPr/>
        </p:nvSpPr>
        <p:spPr>
          <a:xfrm>
            <a:off x="6425063" y="4724548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个人理想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箭头2"/>
          <p:cNvSpPr>
            <a:spLocks noChangeArrowheads="1"/>
          </p:cNvSpPr>
          <p:nvPr/>
        </p:nvSpPr>
        <p:spPr bwMode="auto">
          <a:xfrm rot="16200000">
            <a:off x="1873719" y="3260317"/>
            <a:ext cx="244475" cy="974725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lstStyle/>
          <a:p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3674745" y="4779645"/>
            <a:ext cx="181991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: 圆角 44"/>
          <p:cNvSpPr/>
          <p:nvPr/>
        </p:nvSpPr>
        <p:spPr>
          <a:xfrm>
            <a:off x="3674745" y="1379220"/>
            <a:ext cx="170688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24624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5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What</a:t>
            </a:r>
            <a:r>
              <a:rPr lang="zh-CN" altLang="en-US" sz="25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：程序员发展方向</a:t>
            </a:r>
            <a:endParaRPr lang="zh-CN" altLang="en-US" sz="25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箭头3"/>
          <p:cNvSpPr>
            <a:spLocks noChangeArrowheads="1"/>
          </p:cNvSpPr>
          <p:nvPr/>
        </p:nvSpPr>
        <p:spPr bwMode="auto">
          <a:xfrm flipV="1">
            <a:off x="1002870" y="3661090"/>
            <a:ext cx="1472636" cy="1958989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lstStyle/>
          <a:p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33" name="箭头1"/>
          <p:cNvSpPr>
            <a:spLocks noChangeArrowheads="1"/>
          </p:cNvSpPr>
          <p:nvPr/>
        </p:nvSpPr>
        <p:spPr bwMode="auto">
          <a:xfrm>
            <a:off x="1010681" y="1701231"/>
            <a:ext cx="1472637" cy="2044934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lstStyle/>
          <a:p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35" name="标题1"/>
          <p:cNvSpPr>
            <a:spLocks noChangeArrowheads="1"/>
          </p:cNvSpPr>
          <p:nvPr/>
        </p:nvSpPr>
        <p:spPr bwMode="auto">
          <a:xfrm>
            <a:off x="2483319" y="1379405"/>
            <a:ext cx="1472636" cy="1201575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技术方向</a:t>
            </a:r>
            <a:endParaRPr lang="zh-CN" altLang="zh-CN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标题3"/>
          <p:cNvSpPr>
            <a:spLocks noChangeArrowheads="1"/>
          </p:cNvSpPr>
          <p:nvPr/>
        </p:nvSpPr>
        <p:spPr bwMode="auto">
          <a:xfrm>
            <a:off x="2477825" y="4772914"/>
            <a:ext cx="1472636" cy="1180421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zh-CN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302097" y="2913003"/>
            <a:ext cx="1674283" cy="1527710"/>
          </a:xfrm>
          <a:prstGeom prst="ellipse">
            <a:avLst/>
          </a:prstGeom>
          <a:solidFill>
            <a:srgbClr val="5B9BD5"/>
          </a:solidFill>
          <a:ln w="28575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19245" y="1534160"/>
            <a:ext cx="19005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9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endParaRPr lang="zh-CN" altLang="en-US" sz="19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架构师</a:t>
            </a:r>
            <a:endParaRPr lang="zh-CN" altLang="en-US" sz="19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56050" y="4935220"/>
            <a:ext cx="22942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en-US" altLang="zh-CN" sz="19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运营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en-US" altLang="zh-CN" sz="19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创业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663315" y="2964180"/>
            <a:ext cx="182245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标题3"/>
          <p:cNvSpPr>
            <a:spLocks noChangeArrowheads="1"/>
          </p:cNvSpPr>
          <p:nvPr/>
        </p:nvSpPr>
        <p:spPr bwMode="auto">
          <a:xfrm>
            <a:off x="2466616" y="2957767"/>
            <a:ext cx="1472636" cy="1180421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管理方向</a:t>
            </a:r>
            <a:endParaRPr lang="zh-CN" altLang="zh-CN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075" y="3168015"/>
            <a:ext cx="20732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技术管理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1813" y="3313862"/>
            <a:ext cx="1495662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程序员发展方向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" name="箭头: 右 2"/>
          <p:cNvSpPr/>
          <p:nvPr/>
        </p:nvSpPr>
        <p:spPr>
          <a:xfrm>
            <a:off x="5632413" y="1423320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6250305" y="1218565"/>
            <a:ext cx="5203825" cy="63754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39205" y="1276350"/>
            <a:ext cx="496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：某个领域或者某项特殊技术的专家，单个技术方向深入而精通；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39167" y="2163245"/>
            <a:ext cx="404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spc="-150" dirty="0">
                <a:solidFill>
                  <a:schemeClr val="bg1"/>
                </a:solidFill>
              </a:rPr>
              <a:t>技术专家</a:t>
            </a:r>
            <a:r>
              <a:rPr lang="zh-CN" altLang="en-US" sz="1700" spc="-150" dirty="0">
                <a:solidFill>
                  <a:schemeClr val="bg1"/>
                </a:solidFill>
              </a:rPr>
              <a:t>：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某个领域或者某项特殊技术的专家，核心：深入而精通；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250305" y="2053590"/>
            <a:ext cx="5203825" cy="56007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6294755" y="2091055"/>
            <a:ext cx="496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架构师：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对从下到上各类技术了解，某个方向精通，技术知识宽广，能够进行架构设计。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250305" y="2973070"/>
            <a:ext cx="5203825" cy="492125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250305" y="3085556"/>
            <a:ext cx="4968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技术管理：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针对技术岗位的角色进行管理工作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250305" y="3654425"/>
            <a:ext cx="5204460" cy="58674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294755" y="3686810"/>
            <a:ext cx="5203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业务管理：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能够跳出专业视角思考业务问题，有业务感觉，商业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 各个视角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6250305" y="4498975"/>
            <a:ext cx="5203825" cy="49276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264910" y="4584065"/>
            <a:ext cx="5203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想改变一点什么；有较好的产品感觉，从逻辑到用户体验；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6250305" y="5231765"/>
            <a:ext cx="5204460" cy="44450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339205" y="5300345"/>
            <a:ext cx="5203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：试试把你做的东西卖出去；洞察客户真实愿意付费的需求；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箭头: 右 62"/>
          <p:cNvSpPr/>
          <p:nvPr/>
        </p:nvSpPr>
        <p:spPr>
          <a:xfrm>
            <a:off x="5642366" y="2091799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/>
          <p:cNvSpPr/>
          <p:nvPr/>
        </p:nvSpPr>
        <p:spPr>
          <a:xfrm>
            <a:off x="5656996" y="3024177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右 64"/>
          <p:cNvSpPr/>
          <p:nvPr/>
        </p:nvSpPr>
        <p:spPr>
          <a:xfrm>
            <a:off x="5642366" y="3692405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/>
          <p:cNvSpPr/>
          <p:nvPr/>
        </p:nvSpPr>
        <p:spPr>
          <a:xfrm>
            <a:off x="5623575" y="4656782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右 66"/>
          <p:cNvSpPr/>
          <p:nvPr/>
        </p:nvSpPr>
        <p:spPr>
          <a:xfrm>
            <a:off x="5623316" y="5342475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49"/>
          <p:cNvSpPr/>
          <p:nvPr/>
        </p:nvSpPr>
        <p:spPr>
          <a:xfrm>
            <a:off x="6279515" y="5933440"/>
            <a:ext cx="5175250" cy="44196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339205" y="6000750"/>
            <a:ext cx="5274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创业：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自己有好的业务想法，能够拿到融资；开个小店也是创业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箭头: 右 66"/>
          <p:cNvSpPr/>
          <p:nvPr/>
        </p:nvSpPr>
        <p:spPr>
          <a:xfrm>
            <a:off x="5623316" y="6041610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技术方向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 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架构师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67064" y="4089522"/>
            <a:ext cx="1428872" cy="319621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右箭头 6"/>
          <p:cNvSpPr/>
          <p:nvPr/>
        </p:nvSpPr>
        <p:spPr bwMode="auto">
          <a:xfrm rot="19885052">
            <a:off x="3511940" y="3921311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6"/>
          <p:cNvSpPr/>
          <p:nvPr/>
        </p:nvSpPr>
        <p:spPr bwMode="auto">
          <a:xfrm rot="1714948" flipH="1">
            <a:off x="6251166" y="3921311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6"/>
          <p:cNvSpPr/>
          <p:nvPr/>
        </p:nvSpPr>
        <p:spPr bwMode="auto">
          <a:xfrm rot="1714948" flipV="1">
            <a:off x="3216739" y="2760365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6"/>
          <p:cNvSpPr/>
          <p:nvPr/>
        </p:nvSpPr>
        <p:spPr bwMode="auto">
          <a:xfrm rot="19885052" flipH="1" flipV="1">
            <a:off x="6531854" y="2760365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01960" y="2707899"/>
            <a:ext cx="872764" cy="487942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847764" y="2189473"/>
            <a:ext cx="2004697" cy="2005150"/>
          </a:xfrm>
          <a:prstGeom prst="ellipse">
            <a:avLst/>
          </a:prstGeom>
          <a:gradFill rotWithShape="1">
            <a:gsLst>
              <a:gs pos="0">
                <a:srgbClr val="2676FF">
                  <a:lumMod val="40000"/>
                  <a:lumOff val="60000"/>
                </a:srgbClr>
              </a:gs>
              <a:gs pos="100000">
                <a:srgbClr val="2676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676FF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7275" y="3427751"/>
            <a:ext cx="15062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架构师</a:t>
            </a:r>
            <a:endParaRPr lang="zh-CN" altLang="en-US" sz="22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545" y="2140585"/>
            <a:ext cx="283019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b="1" dirty="0">
                <a:latin typeface="+mj-ea"/>
                <a:ea typeface="+mj-ea"/>
              </a:rPr>
              <a:t>精通某个编程语言、数据库、各种主流开源软件和框架的使用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7545" y="4608195"/>
            <a:ext cx="26644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熟悉各个编程语言技术差异；对各种开源软件优劣使用场景熟悉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01075" y="2140585"/>
            <a:ext cx="3343910" cy="140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在进行新业务时，进行系统设计、有效的架构指导；良好的技术视野和沟通推动能力</a:t>
            </a:r>
            <a:endParaRPr lang="zh-CN" altLang="en-US" b="1" dirty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72805" y="4608195"/>
            <a:ext cx="335724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针对复杂的问题能给出最有效的解决方案，比如性能出现瓶颈时等等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3" name="图片 2" descr="人物-异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6545" y="2370455"/>
            <a:ext cx="995045" cy="9950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77969" y="1259863"/>
            <a:ext cx="3961266" cy="497542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针对技术领域为主的技术架构设计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46262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1619" y="43067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技术方向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技术专家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67064" y="4089522"/>
            <a:ext cx="1428872" cy="319621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右箭头 6"/>
          <p:cNvSpPr/>
          <p:nvPr/>
        </p:nvSpPr>
        <p:spPr bwMode="auto">
          <a:xfrm rot="19885052">
            <a:off x="3511940" y="3921311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6"/>
          <p:cNvSpPr/>
          <p:nvPr/>
        </p:nvSpPr>
        <p:spPr bwMode="auto">
          <a:xfrm rot="1714948" flipH="1">
            <a:off x="6251166" y="3921311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6"/>
          <p:cNvSpPr/>
          <p:nvPr/>
        </p:nvSpPr>
        <p:spPr bwMode="auto">
          <a:xfrm rot="1714948" flipV="1">
            <a:off x="3216739" y="2760365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6"/>
          <p:cNvSpPr/>
          <p:nvPr/>
        </p:nvSpPr>
        <p:spPr bwMode="auto">
          <a:xfrm rot="19885052" flipH="1" flipV="1">
            <a:off x="6531854" y="2760365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01960" y="2707899"/>
            <a:ext cx="872764" cy="487942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847764" y="2189473"/>
            <a:ext cx="2004697" cy="200515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">
                <a:schemeClr val="bg1"/>
              </a:gs>
              <a:gs pos="49000">
                <a:srgbClr val="808080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7275" y="3427116"/>
            <a:ext cx="15062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endParaRPr lang="zh-CN" altLang="en-US" sz="22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545" y="2140585"/>
            <a:ext cx="283019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具备通用技术知识，比如编码、数据库、计算机体系知识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8815" y="4870450"/>
            <a:ext cx="26644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对自己研究领域外的知识稍有涉猎，不是非常精通，仅限于使用水平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43019" y="2140585"/>
            <a:ext cx="3343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对自己研究领域方向具备超越大部人的深入了解熟悉，比如音视频方向，分布式方向，人工智能方向等等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72805" y="4608195"/>
            <a:ext cx="3357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是自己研究领域的权威人士，或者对这个领域具备别人短时间内很难达到同等水平的专业实力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 descr="男人-办公－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5740" y="2295525"/>
            <a:ext cx="1131570" cy="1131570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80085" y="1187450"/>
            <a:ext cx="4487545" cy="497541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针对技术方向某一个垂直领域的钻研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893708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 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–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791460" y="1858645"/>
          <a:ext cx="5903595" cy="462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圆角矩形 5"/>
          <p:cNvSpPr/>
          <p:nvPr/>
        </p:nvSpPr>
        <p:spPr>
          <a:xfrm>
            <a:off x="5109394" y="1191169"/>
            <a:ext cx="2140494" cy="6674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技术领域的专业技能经验积累和深度</a:t>
            </a:r>
            <a:endParaRPr 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289925" y="3615690"/>
            <a:ext cx="165227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对工作业务项目的安排规划调度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26350" y="5538470"/>
            <a:ext cx="1939925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对各类项目的管理把控风险评测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73300" y="5538470"/>
            <a:ext cx="165227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对自己支持业务的深刻洞察理解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13205" y="3479165"/>
            <a:ext cx="175514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团队人员选用育留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2029" y="1187450"/>
            <a:ext cx="4325620" cy="441325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对专业角色的管理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研发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老师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210" y="3386455"/>
            <a:ext cx="1268095" cy="126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893708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 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–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业务管理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818130" y="1956435"/>
          <a:ext cx="5903595" cy="462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21910" y="3416300"/>
            <a:ext cx="1296035" cy="12960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853034" y="1379220"/>
            <a:ext cx="1980837" cy="577215"/>
          </a:xfrm>
          <a:prstGeom prst="roundRect">
            <a:avLst/>
          </a:prstGeom>
          <a:solidFill>
            <a:srgbClr val="FF872E">
              <a:alpha val="71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商业战略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竞争力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行业分析判断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16595" y="3668471"/>
            <a:ext cx="1652270" cy="577215"/>
          </a:xfrm>
          <a:prstGeom prst="roundRect">
            <a:avLst/>
          </a:prstGeom>
          <a:solidFill>
            <a:srgbClr val="61D6FF">
              <a:alpha val="50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产品开发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整合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53020" y="5636260"/>
            <a:ext cx="1939925" cy="577215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销售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推广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99970" y="5636260"/>
            <a:ext cx="1652270" cy="577215"/>
          </a:xfrm>
          <a:prstGeom prst="roundRect">
            <a:avLst/>
          </a:prstGeom>
          <a:solidFill>
            <a:srgbClr val="F3BF00">
              <a:alpha val="60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利润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/GP/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法律风险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39875" y="3576955"/>
            <a:ext cx="1755140" cy="577215"/>
          </a:xfrm>
          <a:prstGeom prst="roundRect">
            <a:avLst/>
          </a:prstGeom>
          <a:solidFill>
            <a:srgbClr val="D5D5D5">
              <a:alpha val="65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人员招聘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团队管理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8180" y="1054100"/>
            <a:ext cx="3958590" cy="4413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以实现商业目标为主的管理角色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自我介绍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谢华亮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Black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heiyeluren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），热爱技术的程序员，互联网服务端工程师出身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、好未来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经理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CTO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等角色。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weibo.com/heiyeluren</a:t>
            </a:r>
            <a:endParaRPr lang="en-US" sz="1400" b="0" dirty="0"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hlinkClick r:id="rId4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微软雅黑" panose="020B0503020204020204" charset="-122"/>
                <a:hlinkClick r:id="rId6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6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1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80032" y="437029"/>
            <a:ext cx="3946560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hangingPunct="0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26465" y="1281587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8440" y="2088739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1465" y="3020351"/>
            <a:ext cx="1476975" cy="659969"/>
          </a:xfrm>
          <a:prstGeom prst="rect">
            <a:avLst/>
          </a:prstGeom>
          <a:solidFill>
            <a:srgbClr val="FF87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流程改进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48440" y="3956968"/>
            <a:ext cx="1476975" cy="659969"/>
          </a:xfrm>
          <a:prstGeom prst="rect">
            <a:avLst/>
          </a:prstGeom>
          <a:solidFill>
            <a:srgbClr val="F3B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绩效管理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8440" y="5663187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团队建设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11465" y="2088739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48440" y="3025355"/>
            <a:ext cx="1476975" cy="659969"/>
          </a:xfrm>
          <a:prstGeom prst="rect">
            <a:avLst/>
          </a:prstGeom>
          <a:solidFill>
            <a:srgbClr val="F3B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制度建设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41465" y="3952797"/>
            <a:ext cx="1476975" cy="659969"/>
          </a:xfrm>
          <a:prstGeom prst="rect">
            <a:avLst/>
          </a:prstGeom>
          <a:solidFill>
            <a:srgbClr val="FF87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8440" y="4876783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人才招募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11465" y="4883140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人才培养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箭头: 上 5"/>
          <p:cNvSpPr/>
          <p:nvPr/>
        </p:nvSpPr>
        <p:spPr>
          <a:xfrm>
            <a:off x="7447367" y="2478665"/>
            <a:ext cx="831632" cy="878449"/>
          </a:xfrm>
          <a:prstGeom prst="upArrow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箭头: 上 17"/>
          <p:cNvSpPr/>
          <p:nvPr/>
        </p:nvSpPr>
        <p:spPr>
          <a:xfrm rot="5400000">
            <a:off x="8405420" y="3360663"/>
            <a:ext cx="877248" cy="926633"/>
          </a:xfrm>
          <a:prstGeom prst="upArrow">
            <a:avLst/>
          </a:prstGeom>
          <a:solidFill>
            <a:srgbClr val="F3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上 18"/>
          <p:cNvSpPr/>
          <p:nvPr/>
        </p:nvSpPr>
        <p:spPr>
          <a:xfrm rot="16200000">
            <a:off x="6549694" y="3384551"/>
            <a:ext cx="834646" cy="881633"/>
          </a:xfrm>
          <a:prstGeom prst="upArrow">
            <a:avLst/>
          </a:prstGeom>
          <a:solidFill>
            <a:srgbClr val="FF8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箭头: 上 19"/>
          <p:cNvSpPr/>
          <p:nvPr/>
        </p:nvSpPr>
        <p:spPr>
          <a:xfrm rot="10800000">
            <a:off x="7411808" y="4384715"/>
            <a:ext cx="831632" cy="878449"/>
          </a:xfrm>
          <a:prstGeom prst="upArrow">
            <a:avLst/>
          </a:prstGeom>
          <a:solidFill>
            <a:srgbClr val="309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2724" y="2795482"/>
            <a:ext cx="446276" cy="61327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CN" altLang="en-US" sz="17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管事</a:t>
            </a:r>
            <a:endParaRPr lang="zh-CN" altLang="en-US" sz="17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17164" y="4399546"/>
            <a:ext cx="446276" cy="61327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CN" altLang="en-US" sz="17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管人</a:t>
            </a:r>
            <a:endParaRPr lang="zh-CN" altLang="en-US" sz="17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59699" y="3631801"/>
            <a:ext cx="9876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拿结果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02195" y="3655355"/>
            <a:ext cx="9876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定方向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696" y="450374"/>
            <a:ext cx="36848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管理要求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/>
          </a:p>
        </p:txBody>
      </p:sp>
      <p:graphicFrame>
        <p:nvGraphicFramePr>
          <p:cNvPr id="11" name="内容占位符 3"/>
          <p:cNvGraphicFramePr/>
          <p:nvPr/>
        </p:nvGraphicFramePr>
        <p:xfrm>
          <a:off x="1060450" y="1996440"/>
          <a:ext cx="3017926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3" name="圆角矩形 22"/>
          <p:cNvSpPr/>
          <p:nvPr/>
        </p:nvSpPr>
        <p:spPr>
          <a:xfrm>
            <a:off x="795020" y="1187450"/>
            <a:ext cx="3946506" cy="4413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管理岗位中通用的工作要求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 descr="人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0" y="3475990"/>
            <a:ext cx="766445" cy="76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–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软素质能力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7492617" y="1421679"/>
          <a:ext cx="5472608" cy="4509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>
            <a:spLocks noGrp="1"/>
          </p:cNvSpPr>
          <p:nvPr/>
        </p:nvSpPr>
        <p:spPr>
          <a:xfrm>
            <a:off x="305435" y="1282700"/>
            <a:ext cx="7713980" cy="47872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领导号召能力：</a:t>
            </a:r>
            <a:r>
              <a:rPr lang="zh-CN" altLang="en-US" sz="1600" dirty="0">
                <a:latin typeface="微软雅黑" panose="020B0503020204020204" charset="-122"/>
              </a:rPr>
              <a:t>领导他人能力，号召影响他人能力，能够组建团队，团结力量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分析判断能力：</a:t>
            </a:r>
            <a:r>
              <a:rPr lang="zh-CN" altLang="en-US" sz="1600" dirty="0">
                <a:latin typeface="微软雅黑" panose="020B0503020204020204" charset="-122"/>
              </a:rPr>
              <a:t>弄清领导目标或组织目标；分析问题和局势，有效的分析判断进行决策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计划安排能力：</a:t>
            </a:r>
            <a:r>
              <a:rPr lang="zh-CN" altLang="en-US" sz="1600" dirty="0">
                <a:latin typeface="微软雅黑" panose="020B0503020204020204" charset="-122"/>
              </a:rPr>
              <a:t>有计划、统筹、安排能力；包括工作的分配、协调、应急事件处理能力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管理培养能力：</a:t>
            </a:r>
            <a:r>
              <a:rPr lang="zh-CN" altLang="en-US" sz="1600" dirty="0">
                <a:latin typeface="微软雅黑" panose="020B0503020204020204" charset="-122"/>
              </a:rPr>
              <a:t>人能够管理团队，对团队的授权、人才的培养，团队组织架构，通过管理协同，达到工作目标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沟通合作能力：</a:t>
            </a:r>
            <a:r>
              <a:rPr lang="zh-CN" altLang="en-US" sz="1600" dirty="0">
                <a:latin typeface="微软雅黑" panose="020B0503020204020204" charset="-122"/>
              </a:rPr>
              <a:t>擅长沟通交流，能够传达自己的思想，并且能够把思想内容通过写作、演讲、会议等方式表达出来；良好的合作能力能够联合资源，与其他组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1600" dirty="0">
                <a:latin typeface="微软雅黑" panose="020B0503020204020204" charset="-122"/>
              </a:rPr>
              <a:t>      </a:t>
            </a:r>
            <a:r>
              <a:rPr lang="zh-CN" altLang="en-US" sz="1600" dirty="0">
                <a:latin typeface="微软雅黑" panose="020B0503020204020204" charset="-122"/>
              </a:rPr>
              <a:t>织或个人达到共同或者彼此目的；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总结反思能力：</a:t>
            </a:r>
            <a:r>
              <a:rPr lang="zh-CN" altLang="en-US" sz="1600" dirty="0">
                <a:latin typeface="微软雅黑" panose="020B0503020204020204" charset="-122"/>
              </a:rPr>
              <a:t>工作中发现问题及时调整；对问题、方法、结果有深刻总结思考反思，有好的复盘和总结规律的能力，为以后铺垫。（知行合一）</a:t>
            </a:r>
            <a:endParaRPr lang="zh-CN" altLang="en-US" sz="1600" dirty="0"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390715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How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如何学习？  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1126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530350"/>
            <a:ext cx="3494088" cy="44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478020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How: 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  <a:sym typeface="微软雅黑" panose="020B0503020204020204" charset="-122"/>
              </a:rPr>
              <a:t>如何学习某个子领域</a:t>
            </a:r>
            <a:endParaRPr lang="zh-CN" altLang="en-US" sz="2400" spc="300" dirty="0">
              <a:solidFill>
                <a:schemeClr val="bg1"/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4" name="Group 77"/>
          <p:cNvGrpSpPr/>
          <p:nvPr/>
        </p:nvGrpSpPr>
        <p:grpSpPr>
          <a:xfrm>
            <a:off x="393072" y="2663189"/>
            <a:ext cx="2531413" cy="2877816"/>
            <a:chOff x="721516" y="1809751"/>
            <a:chExt cx="1809750" cy="2057399"/>
          </a:xfrm>
        </p:grpSpPr>
        <p:sp>
          <p:nvSpPr>
            <p:cNvPr id="55" name="Rectangle 5"/>
            <p:cNvSpPr/>
            <p:nvPr/>
          </p:nvSpPr>
          <p:spPr bwMode="auto">
            <a:xfrm rot="5400000" flipV="1">
              <a:off x="826291" y="1704976"/>
              <a:ext cx="1600200" cy="18097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56" name="Right Triangle 8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/>
            </a:p>
          </p:txBody>
        </p:sp>
      </p:grpSp>
      <p:grpSp>
        <p:nvGrpSpPr>
          <p:cNvPr id="57" name="Group 43"/>
          <p:cNvGrpSpPr/>
          <p:nvPr/>
        </p:nvGrpSpPr>
        <p:grpSpPr>
          <a:xfrm>
            <a:off x="2505359" y="3508895"/>
            <a:ext cx="607827" cy="607821"/>
            <a:chOff x="618873" y="1239440"/>
            <a:chExt cx="650476" cy="650470"/>
          </a:xfrm>
        </p:grpSpPr>
        <p:sp>
          <p:nvSpPr>
            <p:cNvPr id="58" name="Oval 109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" name="Group 25"/>
          <p:cNvGrpSpPr/>
          <p:nvPr/>
        </p:nvGrpSpPr>
        <p:grpSpPr>
          <a:xfrm>
            <a:off x="664089" y="3321140"/>
            <a:ext cx="1887145" cy="1047088"/>
            <a:chOff x="764014" y="1347765"/>
            <a:chExt cx="1408928" cy="748579"/>
          </a:xfrm>
        </p:grpSpPr>
        <p:sp>
          <p:nvSpPr>
            <p:cNvPr id="61" name="Text Placeholder 3"/>
            <p:cNvSpPr txBox="1"/>
            <p:nvPr/>
          </p:nvSpPr>
          <p:spPr>
            <a:xfrm>
              <a:off x="911159" y="1347765"/>
              <a:ext cx="1171976" cy="2240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明确目标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Text Placeholder 3"/>
            <p:cNvSpPr txBox="1"/>
            <p:nvPr/>
          </p:nvSpPr>
          <p:spPr>
            <a:xfrm>
              <a:off x="764014" y="1971851"/>
              <a:ext cx="1408928" cy="12449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78"/>
          <p:cNvGrpSpPr/>
          <p:nvPr/>
        </p:nvGrpSpPr>
        <p:grpSpPr>
          <a:xfrm>
            <a:off x="3168966" y="2663191"/>
            <a:ext cx="2531413" cy="2877814"/>
            <a:chOff x="686749" y="1809752"/>
            <a:chExt cx="1809750" cy="2057398"/>
          </a:xfrm>
          <a:solidFill>
            <a:srgbClr val="5B9BD5"/>
          </a:solidFill>
        </p:grpSpPr>
        <p:sp>
          <p:nvSpPr>
            <p:cNvPr id="65" name="Rectangle 79"/>
            <p:cNvSpPr/>
            <p:nvPr/>
          </p:nvSpPr>
          <p:spPr bwMode="auto">
            <a:xfrm rot="5400000" flipV="1">
              <a:off x="791524" y="1704977"/>
              <a:ext cx="1600200" cy="1809750"/>
            </a:xfrm>
            <a:prstGeom prst="rect">
              <a:avLst/>
            </a:prstGeom>
            <a:solidFill>
              <a:srgbClr val="FF872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66" name="Right Triangle 80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rgbClr val="F268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/>
            </a:p>
          </p:txBody>
        </p:sp>
      </p:grpSp>
      <p:grpSp>
        <p:nvGrpSpPr>
          <p:cNvPr id="70" name="Group 85"/>
          <p:cNvGrpSpPr/>
          <p:nvPr/>
        </p:nvGrpSpPr>
        <p:grpSpPr>
          <a:xfrm>
            <a:off x="6071522" y="2663188"/>
            <a:ext cx="2531413" cy="2877817"/>
            <a:chOff x="684972" y="1809750"/>
            <a:chExt cx="1809750" cy="2057400"/>
          </a:xfrm>
          <a:solidFill>
            <a:srgbClr val="3093FF"/>
          </a:solidFill>
        </p:grpSpPr>
        <p:sp>
          <p:nvSpPr>
            <p:cNvPr id="71" name="Rectangle 86"/>
            <p:cNvSpPr/>
            <p:nvPr/>
          </p:nvSpPr>
          <p:spPr bwMode="auto">
            <a:xfrm rot="5400000" flipV="1">
              <a:off x="789747" y="1704975"/>
              <a:ext cx="1600200" cy="180975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72" name="Right Triangle 87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rgbClr val="097E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92"/>
          <p:cNvGrpSpPr/>
          <p:nvPr/>
        </p:nvGrpSpPr>
        <p:grpSpPr>
          <a:xfrm>
            <a:off x="8910527" y="2663188"/>
            <a:ext cx="2531413" cy="2877817"/>
            <a:chOff x="684972" y="1809750"/>
            <a:chExt cx="1809750" cy="2057400"/>
          </a:xfrm>
        </p:grpSpPr>
        <p:sp>
          <p:nvSpPr>
            <p:cNvPr id="77" name="Rectangle 93"/>
            <p:cNvSpPr/>
            <p:nvPr/>
          </p:nvSpPr>
          <p:spPr bwMode="auto">
            <a:xfrm rot="5400000" flipV="1">
              <a:off x="789747" y="1704975"/>
              <a:ext cx="1600200" cy="1809750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78" name="Right Triangle 94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/>
            </a:p>
          </p:txBody>
        </p:sp>
      </p:grpSp>
      <p:sp>
        <p:nvSpPr>
          <p:cNvPr id="81" name="Text Placeholder 3"/>
          <p:cNvSpPr txBox="1"/>
          <p:nvPr/>
        </p:nvSpPr>
        <p:spPr>
          <a:xfrm>
            <a:off x="9232661" y="4204208"/>
            <a:ext cx="1887145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91" name="Group 43"/>
          <p:cNvGrpSpPr/>
          <p:nvPr/>
        </p:nvGrpSpPr>
        <p:grpSpPr>
          <a:xfrm>
            <a:off x="5393978" y="3508895"/>
            <a:ext cx="607827" cy="607821"/>
            <a:chOff x="618873" y="1239440"/>
            <a:chExt cx="650476" cy="650470"/>
          </a:xfrm>
        </p:grpSpPr>
        <p:sp>
          <p:nvSpPr>
            <p:cNvPr id="92" name="Oval 112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rgbClr val="FF872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93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94" name="Group 43"/>
          <p:cNvGrpSpPr/>
          <p:nvPr/>
        </p:nvGrpSpPr>
        <p:grpSpPr>
          <a:xfrm>
            <a:off x="8247669" y="3508895"/>
            <a:ext cx="607827" cy="607821"/>
            <a:chOff x="618873" y="1239440"/>
            <a:chExt cx="650476" cy="650470"/>
          </a:xfrm>
        </p:grpSpPr>
        <p:sp>
          <p:nvSpPr>
            <p:cNvPr id="95" name="Oval 115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96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7" name="Arc 117"/>
          <p:cNvSpPr/>
          <p:nvPr/>
        </p:nvSpPr>
        <p:spPr>
          <a:xfrm rot="19051047">
            <a:off x="1997877" y="1950181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Arc 118"/>
          <p:cNvSpPr/>
          <p:nvPr/>
        </p:nvSpPr>
        <p:spPr>
          <a:xfrm rot="19051047">
            <a:off x="4732903" y="1950182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Arc 119"/>
          <p:cNvSpPr/>
          <p:nvPr/>
        </p:nvSpPr>
        <p:spPr>
          <a:xfrm rot="19051047">
            <a:off x="7610720" y="1950182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0025" y="3672351"/>
            <a:ext cx="2058234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坚持自己想做的事情短期内看不出效果，长期总能看到效果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Text Placeholder 3"/>
          <p:cNvSpPr txBox="1"/>
          <p:nvPr/>
        </p:nvSpPr>
        <p:spPr>
          <a:xfrm>
            <a:off x="3563993" y="3296720"/>
            <a:ext cx="156976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拆解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445256" y="3634586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将目标分解成为可以实现的各个步骤，量化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Text Placeholder 3"/>
          <p:cNvSpPr txBox="1"/>
          <p:nvPr/>
        </p:nvSpPr>
        <p:spPr>
          <a:xfrm>
            <a:off x="6568826" y="3296546"/>
            <a:ext cx="1569767" cy="27686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设定标准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324593" y="3640919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针对每个需要实现的步骤中，设定所需要的专业技能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5778" y="2777082"/>
            <a:ext cx="429456" cy="429456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7" y="2762568"/>
            <a:ext cx="493260" cy="49326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760" y="2815922"/>
            <a:ext cx="405130" cy="40513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93" y="2820624"/>
            <a:ext cx="401590" cy="401590"/>
          </a:xfrm>
          <a:prstGeom prst="rect">
            <a:avLst/>
          </a:prstGeom>
        </p:spPr>
      </p:pic>
      <p:sp>
        <p:nvSpPr>
          <p:cNvPr id="114" name="Text Placeholder 3"/>
          <p:cNvSpPr txBox="1"/>
          <p:nvPr/>
        </p:nvSpPr>
        <p:spPr>
          <a:xfrm>
            <a:off x="9458109" y="3291628"/>
            <a:ext cx="156976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针对学习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232661" y="3618404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通过培训或者实践的方式，对设定的技能针对性的学习提高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255" y="1161415"/>
            <a:ext cx="483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目标导向、以终为始、设定标准、知行合一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0164"/>
            <a:ext cx="12192000" cy="223221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六边形 4"/>
          <p:cNvSpPr/>
          <p:nvPr/>
        </p:nvSpPr>
        <p:spPr>
          <a:xfrm rot="16200000">
            <a:off x="2744582" y="2383628"/>
            <a:ext cx="1700530" cy="14659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61840" y="3285735"/>
            <a:ext cx="1820716" cy="44689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37790" y="3285490"/>
            <a:ext cx="1972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PART  THREE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120261" y="2379221"/>
            <a:ext cx="94917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endParaRPr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13132" y="2533109"/>
            <a:ext cx="604035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学习书籍推荐</a:t>
            </a:r>
            <a:endParaRPr 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学习成长书籍推荐 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967730" y="1671320"/>
            <a:ext cx="4779010" cy="44316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2485" y="1751330"/>
            <a:ext cx="4780280" cy="44310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5990" y="1271905"/>
            <a:ext cx="39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技术书籍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95975" y="1191895"/>
            <a:ext cx="39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通用书籍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1865" y="1981200"/>
            <a:ext cx="4660900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学习方向：</a:t>
            </a:r>
            <a:b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</a:b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数据结构算法计算机原理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开源程序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函数式编程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分布式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机器学习</a:t>
            </a:r>
            <a:b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</a:b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推荐书籍：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任意一本数据结构算法书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C/C++/Linux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编程书籍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任意多本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Redis/PHP/MySQL/Nginx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原理书籍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任意一本函数式编程语言书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Erlang/Scala/Lisp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任意一本或多本分布式系统书籍</a:t>
            </a:r>
            <a:b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</a:b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《深入理解计算机系统》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74105" y="1795145"/>
            <a:ext cx="38658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如何清晰的思考和表达：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《金字塔原理》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《结构思考力》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《认知红利》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提高效率：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《高效能人士的七个习惯》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专业成功的秘密：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《刻意练习》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认清事物背后：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《清醒思考的策略》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商业入门：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《定位》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投资智慧：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《穷查理宝典》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PS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：读大师的书，读经典的书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结束语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3820" y="2526665"/>
            <a:ext cx="9484360" cy="16300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愿每位</a:t>
            </a:r>
            <a:r>
              <a:rPr lang="en-US" altLang="zh-CN" sz="50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PHP/Go</a:t>
            </a:r>
            <a:r>
              <a:rPr lang="zh-CN" altLang="en-US" sz="50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程序员都能够获得</a:t>
            </a:r>
            <a:r>
              <a:rPr lang="zh-CN" altLang="en-US" sz="5000" b="1" spc="300" dirty="0">
                <a:solidFill>
                  <a:srgbClr val="EF752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更美好的未来！</a:t>
            </a:r>
            <a:endParaRPr lang="zh-CN" altLang="en-US" sz="5000" b="1" spc="300" dirty="0">
              <a:solidFill>
                <a:srgbClr val="EF752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359" cy="6858000"/>
          </a:xfrm>
          <a:prstGeom prst="rect">
            <a:avLst/>
          </a:prstGeom>
        </p:spPr>
      </p:pic>
      <p:sp>
        <p:nvSpPr>
          <p:cNvPr id="6" name="文本框 7168"/>
          <p:cNvSpPr txBox="1">
            <a:spLocks noChangeArrowheads="1"/>
          </p:cNvSpPr>
          <p:nvPr/>
        </p:nvSpPr>
        <p:spPr bwMode="auto">
          <a:xfrm>
            <a:off x="6202645" y="2819485"/>
            <a:ext cx="333121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/>
            <a:r>
              <a:rPr lang="en-US" altLang="zh-CN" sz="7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方正粗倩简体" charset="-122"/>
              </a:rPr>
              <a:t>Thanks</a:t>
            </a:r>
            <a:endParaRPr lang="en-US" altLang="zh-CN" sz="7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方正粗倩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200242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6712529" y="1648352"/>
            <a:ext cx="48305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-648970" y="1648352"/>
            <a:ext cx="48305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563091" y="714367"/>
            <a:ext cx="10620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zh-CN" altLang="en-US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目录</a:t>
            </a:r>
            <a:endParaRPr lang="zh-CN" altLang="en-US" sz="3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六边形 14"/>
          <p:cNvSpPr/>
          <p:nvPr/>
        </p:nvSpPr>
        <p:spPr>
          <a:xfrm rot="16200000">
            <a:off x="5387901" y="516022"/>
            <a:ext cx="1416197" cy="1220859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15209" y="1327755"/>
            <a:ext cx="1516284" cy="320597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73191" y="1253987"/>
            <a:ext cx="131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CONTENT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653995" y="2704941"/>
            <a:ext cx="564776" cy="564776"/>
          </a:xfrm>
          <a:prstGeom prst="ellipse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682406" y="2704941"/>
            <a:ext cx="5363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3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endParaRPr lang="zh-CN" altLang="en-US" sz="3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385060" y="2742565"/>
            <a:ext cx="534924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r>
              <a:rPr lang="en-US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PHP/Go</a:t>
            </a:r>
            <a:r>
              <a:rPr lang="zh-CN" altLang="en-US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程序员阶段</a:t>
            </a:r>
            <a:endParaRPr lang="zh-CN" altLang="en-US" sz="30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679379" y="3933666"/>
            <a:ext cx="564776" cy="564776"/>
          </a:xfrm>
          <a:prstGeom prst="ellipse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1707790" y="3933666"/>
            <a:ext cx="5363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3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endParaRPr lang="zh-CN" altLang="en-US" sz="3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2423795" y="3971925"/>
            <a:ext cx="55054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altLang="zh-CN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PHP/Go</a:t>
            </a:r>
            <a:r>
              <a:rPr lang="zh-CN" altLang="en-US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程序员发展方向</a:t>
            </a:r>
            <a:endParaRPr lang="zh-CN" altLang="en-US" sz="30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665425" y="5143406"/>
            <a:ext cx="564776" cy="564776"/>
          </a:xfrm>
          <a:prstGeom prst="ellipse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1693836" y="5143406"/>
            <a:ext cx="5363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3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endParaRPr lang="zh-CN" altLang="en-US" sz="3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03121" y="5155157"/>
            <a:ext cx="24688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zh-CN" sz="3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学习书籍推荐</a:t>
            </a:r>
            <a:endParaRPr lang="zh-CN" sz="3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0164"/>
            <a:ext cx="12192000" cy="223221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六边形 4"/>
          <p:cNvSpPr/>
          <p:nvPr/>
        </p:nvSpPr>
        <p:spPr>
          <a:xfrm rot="16200000">
            <a:off x="2015602" y="2383628"/>
            <a:ext cx="1700530" cy="14659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32860" y="3285735"/>
            <a:ext cx="1820716" cy="44689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95634" y="3285735"/>
            <a:ext cx="1622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PART  ONE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418175" y="2379221"/>
            <a:ext cx="94917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endParaRPr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826542" y="2645653"/>
            <a:ext cx="680983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PHP/Go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程序员技能要求</a:t>
            </a:r>
            <a:endParaRPr lang="zh-CN" altLang="en-US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41171" y="5154555"/>
            <a:ext cx="3521682" cy="1703447"/>
            <a:chOff x="1741171" y="5032199"/>
            <a:chExt cx="3521682" cy="1703447"/>
          </a:xfrm>
          <a:solidFill>
            <a:srgbClr val="B4CBE7"/>
          </a:solidFill>
        </p:grpSpPr>
        <p:sp>
          <p:nvSpPr>
            <p:cNvPr id="13" name="Round Single Corner Rectangle 10"/>
            <p:cNvSpPr/>
            <p:nvPr/>
          </p:nvSpPr>
          <p:spPr>
            <a:xfrm flipV="1">
              <a:off x="4349143" y="5037343"/>
              <a:ext cx="913710" cy="911140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 Single Corner Rectangle 11"/>
            <p:cNvSpPr/>
            <p:nvPr/>
          </p:nvSpPr>
          <p:spPr>
            <a:xfrm flipH="1">
              <a:off x="1741172" y="5032199"/>
              <a:ext cx="949686" cy="913713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2"/>
            <p:cNvSpPr/>
            <p:nvPr/>
          </p:nvSpPr>
          <p:spPr>
            <a:xfrm rot="5400000">
              <a:off x="1816416" y="5869045"/>
              <a:ext cx="791356" cy="94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3"/>
            <p:cNvSpPr/>
            <p:nvPr/>
          </p:nvSpPr>
          <p:spPr>
            <a:xfrm rot="5400000">
              <a:off x="3070516" y="4657687"/>
              <a:ext cx="913710" cy="1673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73"/>
          <p:cNvSpPr/>
          <p:nvPr/>
        </p:nvSpPr>
        <p:spPr>
          <a:xfrm>
            <a:off x="2683009" y="5534454"/>
            <a:ext cx="2572309" cy="132354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rgbClr val="B4CBE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81696" y="454436"/>
            <a:ext cx="4553811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/>
            <a:r>
              <a:rPr lang="en-US" altLang="zh-CN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PHP&amp;Go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程序员进阶之路</a:t>
            </a:r>
            <a:endParaRPr lang="zh-CN" altLang="en-US" sz="24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hangingPunct="0"/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60352" y="939029"/>
            <a:ext cx="10745755" cy="66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方正兰亭细黑_GBK" charset="0"/>
                <a:ea typeface="微软雅黑 Light" panose="020B0502040204020203" pitchFamily="34" charset="-122"/>
                <a:cs typeface="FZZhengHeiS-DB-GB" charset="0"/>
              </a:defRPr>
            </a:lvl1pPr>
          </a:lstStyle>
          <a:p>
            <a:endParaRPr lang="zh-CN" altLang="en-US" sz="4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6"/>
          <p:cNvSpPr/>
          <p:nvPr/>
        </p:nvSpPr>
        <p:spPr>
          <a:xfrm>
            <a:off x="10414469" y="3068032"/>
            <a:ext cx="1777531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Rectangle 75"/>
          <p:cNvSpPr/>
          <p:nvPr/>
        </p:nvSpPr>
        <p:spPr>
          <a:xfrm>
            <a:off x="7849010" y="3571069"/>
            <a:ext cx="2628502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5">
                  <a:lumMod val="40000"/>
                  <a:lumOff val="60000"/>
                </a:schemeClr>
              </a:gs>
              <a:gs pos="100000">
                <a:srgbClr val="3093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Rectangle 74"/>
          <p:cNvSpPr/>
          <p:nvPr/>
        </p:nvSpPr>
        <p:spPr>
          <a:xfrm>
            <a:off x="5234492" y="4618167"/>
            <a:ext cx="2628502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8000">
                <a:schemeClr val="accent5">
                  <a:lumMod val="20000"/>
                  <a:lumOff val="80000"/>
                </a:schemeClr>
              </a:gs>
              <a:gs pos="100000">
                <a:srgbClr val="6B9DC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1" name="Group 14"/>
          <p:cNvGrpSpPr/>
          <p:nvPr/>
        </p:nvGrpSpPr>
        <p:grpSpPr>
          <a:xfrm>
            <a:off x="4349143" y="4240846"/>
            <a:ext cx="3513851" cy="916281"/>
            <a:chOff x="4349143" y="4118490"/>
            <a:chExt cx="3513851" cy="916281"/>
          </a:xfrm>
        </p:grpSpPr>
        <p:sp>
          <p:nvSpPr>
            <p:cNvPr id="22" name="Round Single Corner Rectangle 15"/>
            <p:cNvSpPr/>
            <p:nvPr/>
          </p:nvSpPr>
          <p:spPr>
            <a:xfrm flipH="1">
              <a:off x="4349143" y="4126204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 Single Corner Rectangle 16"/>
            <p:cNvSpPr/>
            <p:nvPr/>
          </p:nvSpPr>
          <p:spPr>
            <a:xfrm flipV="1">
              <a:off x="6949284" y="4121059"/>
              <a:ext cx="913710" cy="911140"/>
            </a:xfrm>
            <a:prstGeom prst="round1Rect">
              <a:avLst>
                <a:gd name="adj" fmla="val 50000"/>
              </a:avLst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17"/>
            <p:cNvSpPr/>
            <p:nvPr/>
          </p:nvSpPr>
          <p:spPr>
            <a:xfrm rot="5400000">
              <a:off x="5653585" y="3727757"/>
              <a:ext cx="913710" cy="1695175"/>
            </a:xfrm>
            <a:prstGeom prst="rect">
              <a:avLst/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18"/>
          <p:cNvGrpSpPr/>
          <p:nvPr/>
        </p:nvGrpSpPr>
        <p:grpSpPr>
          <a:xfrm>
            <a:off x="6970401" y="3324641"/>
            <a:ext cx="3507111" cy="918773"/>
            <a:chOff x="6970401" y="3202285"/>
            <a:chExt cx="3507111" cy="918773"/>
          </a:xfrm>
        </p:grpSpPr>
        <p:sp>
          <p:nvSpPr>
            <p:cNvPr id="26" name="Round Single Corner Rectangle 19"/>
            <p:cNvSpPr/>
            <p:nvPr/>
          </p:nvSpPr>
          <p:spPr>
            <a:xfrm flipH="1">
              <a:off x="6970401" y="3212491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 Single Corner Rectangle 20"/>
            <p:cNvSpPr/>
            <p:nvPr/>
          </p:nvSpPr>
          <p:spPr>
            <a:xfrm flipV="1">
              <a:off x="9563802" y="3209918"/>
              <a:ext cx="913710" cy="911140"/>
            </a:xfrm>
            <a:prstGeom prst="round1Rect">
              <a:avLst>
                <a:gd name="adj" fmla="val 50000"/>
              </a:avLst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1"/>
            <p:cNvSpPr/>
            <p:nvPr/>
          </p:nvSpPr>
          <p:spPr>
            <a:xfrm rot="5400000">
              <a:off x="8274844" y="2811552"/>
              <a:ext cx="913710" cy="1695175"/>
            </a:xfrm>
            <a:prstGeom prst="rect">
              <a:avLst/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9563802" y="2423706"/>
            <a:ext cx="2628198" cy="913711"/>
            <a:chOff x="9563802" y="2301350"/>
            <a:chExt cx="2628198" cy="913711"/>
          </a:xfrm>
        </p:grpSpPr>
        <p:sp>
          <p:nvSpPr>
            <p:cNvPr id="30" name="Round Single Corner Rectangle 23"/>
            <p:cNvSpPr/>
            <p:nvPr/>
          </p:nvSpPr>
          <p:spPr>
            <a:xfrm flipH="1">
              <a:off x="9563802" y="2301350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24"/>
            <p:cNvSpPr/>
            <p:nvPr/>
          </p:nvSpPr>
          <p:spPr>
            <a:xfrm rot="5400000">
              <a:off x="10877901" y="1900962"/>
              <a:ext cx="913710" cy="17144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25"/>
          <p:cNvGrpSpPr/>
          <p:nvPr/>
        </p:nvGrpSpPr>
        <p:grpSpPr>
          <a:xfrm>
            <a:off x="1044951" y="3984281"/>
            <a:ext cx="2053642" cy="978009"/>
            <a:chOff x="5209593" y="1671344"/>
            <a:chExt cx="658283" cy="244541"/>
          </a:xfrm>
        </p:grpSpPr>
        <p:cxnSp>
          <p:nvCxnSpPr>
            <p:cNvPr id="33" name="Straight Connector 26"/>
            <p:cNvCxnSpPr/>
            <p:nvPr/>
          </p:nvCxnSpPr>
          <p:spPr>
            <a:xfrm flipH="1">
              <a:off x="5209593" y="1671344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7"/>
            <p:cNvCxnSpPr/>
            <p:nvPr/>
          </p:nvCxnSpPr>
          <p:spPr>
            <a:xfrm>
              <a:off x="5867876" y="1671344"/>
              <a:ext cx="0" cy="244541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28"/>
          <p:cNvGrpSpPr/>
          <p:nvPr/>
        </p:nvGrpSpPr>
        <p:grpSpPr>
          <a:xfrm>
            <a:off x="3616012" y="3110895"/>
            <a:ext cx="2053642" cy="936759"/>
            <a:chOff x="5209593" y="1548441"/>
            <a:chExt cx="658283" cy="234227"/>
          </a:xfrm>
        </p:grpSpPr>
        <p:cxnSp>
          <p:nvCxnSpPr>
            <p:cNvPr id="36" name="Straight Connector 29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0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1"/>
          <p:cNvGrpSpPr/>
          <p:nvPr/>
        </p:nvGrpSpPr>
        <p:grpSpPr>
          <a:xfrm>
            <a:off x="6246052" y="2223316"/>
            <a:ext cx="2053642" cy="936759"/>
            <a:chOff x="5209593" y="1548441"/>
            <a:chExt cx="658283" cy="234227"/>
          </a:xfrm>
        </p:grpSpPr>
        <p:cxnSp>
          <p:nvCxnSpPr>
            <p:cNvPr id="39" name="Straight Connector 32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3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37"/>
          <p:cNvGrpSpPr>
            <a:grpSpLocks noChangeAspect="1"/>
          </p:cNvGrpSpPr>
          <p:nvPr/>
        </p:nvGrpSpPr>
        <p:grpSpPr>
          <a:xfrm>
            <a:off x="481868" y="5659964"/>
            <a:ext cx="925326" cy="896290"/>
            <a:chOff x="2053710" y="1590342"/>
            <a:chExt cx="345538" cy="334695"/>
          </a:xfrm>
          <a:solidFill>
            <a:srgbClr val="FF872E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2" name="Oval 204"/>
            <p:cNvSpPr>
              <a:spLocks noChangeArrowheads="1"/>
            </p:cNvSpPr>
            <p:nvPr/>
          </p:nvSpPr>
          <p:spPr bwMode="auto">
            <a:xfrm>
              <a:off x="2243829" y="1590342"/>
              <a:ext cx="71566" cy="715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43" name="Freeform 205"/>
            <p:cNvSpPr/>
            <p:nvPr/>
          </p:nvSpPr>
          <p:spPr bwMode="auto">
            <a:xfrm>
              <a:off x="2053710" y="1656847"/>
              <a:ext cx="345538" cy="268190"/>
            </a:xfrm>
            <a:custGeom>
              <a:avLst/>
              <a:gdLst>
                <a:gd name="T0" fmla="*/ 383 w 478"/>
                <a:gd name="T1" fmla="*/ 76 h 371"/>
                <a:gd name="T2" fmla="*/ 331 w 478"/>
                <a:gd name="T3" fmla="*/ 35 h 371"/>
                <a:gd name="T4" fmla="*/ 242 w 478"/>
                <a:gd name="T5" fmla="*/ 0 h 371"/>
                <a:gd name="T6" fmla="*/ 133 w 478"/>
                <a:gd name="T7" fmla="*/ 0 h 371"/>
                <a:gd name="T8" fmla="*/ 78 w 478"/>
                <a:gd name="T9" fmla="*/ 118 h 371"/>
                <a:gd name="T10" fmla="*/ 64 w 478"/>
                <a:gd name="T11" fmla="*/ 114 h 371"/>
                <a:gd name="T12" fmla="*/ 59 w 478"/>
                <a:gd name="T13" fmla="*/ 128 h 371"/>
                <a:gd name="T14" fmla="*/ 57 w 478"/>
                <a:gd name="T15" fmla="*/ 132 h 371"/>
                <a:gd name="T16" fmla="*/ 55 w 478"/>
                <a:gd name="T17" fmla="*/ 137 h 371"/>
                <a:gd name="T18" fmla="*/ 38 w 478"/>
                <a:gd name="T19" fmla="*/ 130 h 371"/>
                <a:gd name="T20" fmla="*/ 0 w 478"/>
                <a:gd name="T21" fmla="*/ 220 h 371"/>
                <a:gd name="T22" fmla="*/ 90 w 478"/>
                <a:gd name="T23" fmla="*/ 258 h 371"/>
                <a:gd name="T24" fmla="*/ 97 w 478"/>
                <a:gd name="T25" fmla="*/ 260 h 371"/>
                <a:gd name="T26" fmla="*/ 97 w 478"/>
                <a:gd name="T27" fmla="*/ 258 h 371"/>
                <a:gd name="T28" fmla="*/ 135 w 478"/>
                <a:gd name="T29" fmla="*/ 170 h 371"/>
                <a:gd name="T30" fmla="*/ 119 w 478"/>
                <a:gd name="T31" fmla="*/ 163 h 371"/>
                <a:gd name="T32" fmla="*/ 121 w 478"/>
                <a:gd name="T33" fmla="*/ 159 h 371"/>
                <a:gd name="T34" fmla="*/ 123 w 478"/>
                <a:gd name="T35" fmla="*/ 154 h 371"/>
                <a:gd name="T36" fmla="*/ 128 w 478"/>
                <a:gd name="T37" fmla="*/ 140 h 371"/>
                <a:gd name="T38" fmla="*/ 114 w 478"/>
                <a:gd name="T39" fmla="*/ 135 h 371"/>
                <a:gd name="T40" fmla="*/ 156 w 478"/>
                <a:gd name="T41" fmla="*/ 38 h 371"/>
                <a:gd name="T42" fmla="*/ 227 w 478"/>
                <a:gd name="T43" fmla="*/ 38 h 371"/>
                <a:gd name="T44" fmla="*/ 178 w 478"/>
                <a:gd name="T45" fmla="*/ 175 h 371"/>
                <a:gd name="T46" fmla="*/ 166 w 478"/>
                <a:gd name="T47" fmla="*/ 251 h 371"/>
                <a:gd name="T48" fmla="*/ 145 w 478"/>
                <a:gd name="T49" fmla="*/ 253 h 371"/>
                <a:gd name="T50" fmla="*/ 135 w 478"/>
                <a:gd name="T51" fmla="*/ 277 h 371"/>
                <a:gd name="T52" fmla="*/ 130 w 478"/>
                <a:gd name="T53" fmla="*/ 286 h 371"/>
                <a:gd name="T54" fmla="*/ 121 w 478"/>
                <a:gd name="T55" fmla="*/ 282 h 371"/>
                <a:gd name="T56" fmla="*/ 64 w 478"/>
                <a:gd name="T57" fmla="*/ 260 h 371"/>
                <a:gd name="T58" fmla="*/ 57 w 478"/>
                <a:gd name="T59" fmla="*/ 260 h 371"/>
                <a:gd name="T60" fmla="*/ 59 w 478"/>
                <a:gd name="T61" fmla="*/ 310 h 371"/>
                <a:gd name="T62" fmla="*/ 208 w 478"/>
                <a:gd name="T63" fmla="*/ 298 h 371"/>
                <a:gd name="T64" fmla="*/ 225 w 478"/>
                <a:gd name="T65" fmla="*/ 208 h 371"/>
                <a:gd name="T66" fmla="*/ 227 w 478"/>
                <a:gd name="T67" fmla="*/ 211 h 371"/>
                <a:gd name="T68" fmla="*/ 286 w 478"/>
                <a:gd name="T69" fmla="*/ 253 h 371"/>
                <a:gd name="T70" fmla="*/ 291 w 478"/>
                <a:gd name="T71" fmla="*/ 371 h 371"/>
                <a:gd name="T72" fmla="*/ 341 w 478"/>
                <a:gd name="T73" fmla="*/ 369 h 371"/>
                <a:gd name="T74" fmla="*/ 334 w 478"/>
                <a:gd name="T75" fmla="*/ 227 h 371"/>
                <a:gd name="T76" fmla="*/ 263 w 478"/>
                <a:gd name="T77" fmla="*/ 175 h 371"/>
                <a:gd name="T78" fmla="*/ 315 w 478"/>
                <a:gd name="T79" fmla="*/ 69 h 371"/>
                <a:gd name="T80" fmla="*/ 383 w 478"/>
                <a:gd name="T81" fmla="*/ 123 h 371"/>
                <a:gd name="T82" fmla="*/ 478 w 478"/>
                <a:gd name="T83" fmla="*/ 43 h 371"/>
                <a:gd name="T84" fmla="*/ 454 w 478"/>
                <a:gd name="T85" fmla="*/ 14 h 371"/>
                <a:gd name="T86" fmla="*/ 383 w 478"/>
                <a:gd name="T87" fmla="*/ 7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8" h="371">
                  <a:moveTo>
                    <a:pt x="383" y="76"/>
                  </a:moveTo>
                  <a:lnTo>
                    <a:pt x="331" y="35"/>
                  </a:lnTo>
                  <a:lnTo>
                    <a:pt x="242" y="0"/>
                  </a:lnTo>
                  <a:lnTo>
                    <a:pt x="133" y="0"/>
                  </a:lnTo>
                  <a:lnTo>
                    <a:pt x="78" y="118"/>
                  </a:lnTo>
                  <a:lnTo>
                    <a:pt x="64" y="114"/>
                  </a:lnTo>
                  <a:lnTo>
                    <a:pt x="59" y="128"/>
                  </a:lnTo>
                  <a:lnTo>
                    <a:pt x="57" y="132"/>
                  </a:lnTo>
                  <a:lnTo>
                    <a:pt x="55" y="137"/>
                  </a:lnTo>
                  <a:lnTo>
                    <a:pt x="38" y="130"/>
                  </a:lnTo>
                  <a:lnTo>
                    <a:pt x="0" y="220"/>
                  </a:lnTo>
                  <a:lnTo>
                    <a:pt x="90" y="258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135" y="170"/>
                  </a:lnTo>
                  <a:lnTo>
                    <a:pt x="119" y="163"/>
                  </a:lnTo>
                  <a:lnTo>
                    <a:pt x="121" y="159"/>
                  </a:lnTo>
                  <a:lnTo>
                    <a:pt x="123" y="154"/>
                  </a:lnTo>
                  <a:lnTo>
                    <a:pt x="128" y="140"/>
                  </a:lnTo>
                  <a:lnTo>
                    <a:pt x="114" y="135"/>
                  </a:lnTo>
                  <a:lnTo>
                    <a:pt x="156" y="38"/>
                  </a:lnTo>
                  <a:lnTo>
                    <a:pt x="227" y="38"/>
                  </a:lnTo>
                  <a:lnTo>
                    <a:pt x="178" y="175"/>
                  </a:lnTo>
                  <a:lnTo>
                    <a:pt x="166" y="251"/>
                  </a:lnTo>
                  <a:lnTo>
                    <a:pt x="145" y="253"/>
                  </a:lnTo>
                  <a:lnTo>
                    <a:pt x="135" y="277"/>
                  </a:lnTo>
                  <a:lnTo>
                    <a:pt x="130" y="286"/>
                  </a:lnTo>
                  <a:lnTo>
                    <a:pt x="121" y="282"/>
                  </a:lnTo>
                  <a:lnTo>
                    <a:pt x="64" y="260"/>
                  </a:lnTo>
                  <a:lnTo>
                    <a:pt x="57" y="260"/>
                  </a:lnTo>
                  <a:lnTo>
                    <a:pt x="59" y="310"/>
                  </a:lnTo>
                  <a:lnTo>
                    <a:pt x="208" y="298"/>
                  </a:lnTo>
                  <a:lnTo>
                    <a:pt x="225" y="208"/>
                  </a:lnTo>
                  <a:lnTo>
                    <a:pt x="227" y="211"/>
                  </a:lnTo>
                  <a:lnTo>
                    <a:pt x="286" y="253"/>
                  </a:lnTo>
                  <a:lnTo>
                    <a:pt x="291" y="371"/>
                  </a:lnTo>
                  <a:lnTo>
                    <a:pt x="341" y="369"/>
                  </a:lnTo>
                  <a:lnTo>
                    <a:pt x="334" y="227"/>
                  </a:lnTo>
                  <a:lnTo>
                    <a:pt x="263" y="175"/>
                  </a:lnTo>
                  <a:lnTo>
                    <a:pt x="315" y="69"/>
                  </a:lnTo>
                  <a:lnTo>
                    <a:pt x="383" y="123"/>
                  </a:lnTo>
                  <a:lnTo>
                    <a:pt x="478" y="43"/>
                  </a:lnTo>
                  <a:lnTo>
                    <a:pt x="454" y="14"/>
                  </a:lnTo>
                  <a:lnTo>
                    <a:pt x="38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/>
            </a:p>
          </p:txBody>
        </p:sp>
      </p:grpSp>
      <p:sp>
        <p:nvSpPr>
          <p:cNvPr id="44" name="Title 13"/>
          <p:cNvSpPr txBox="1"/>
          <p:nvPr/>
        </p:nvSpPr>
        <p:spPr>
          <a:xfrm>
            <a:off x="1222261" y="4165361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sz="1700" b="1" dirty="0">
                <a:solidFill>
                  <a:schemeClr val="tx1"/>
                </a:solidFill>
                <a:effectLst/>
                <a:latin typeface="+mn-lt"/>
                <a:ea typeface="+mn-ea"/>
              </a:rPr>
              <a:t>有技术基础，能落地实践项目</a:t>
            </a:r>
            <a:endParaRPr lang="zh-CN" sz="1700" b="1" dirty="0">
              <a:solidFill>
                <a:schemeClr val="tx1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47" name="Group 45"/>
          <p:cNvGrpSpPr/>
          <p:nvPr/>
        </p:nvGrpSpPr>
        <p:grpSpPr>
          <a:xfrm>
            <a:off x="2683011" y="5033089"/>
            <a:ext cx="1142277" cy="1033862"/>
            <a:chOff x="2683010" y="4910733"/>
            <a:chExt cx="854706" cy="1033862"/>
          </a:xfrm>
        </p:grpSpPr>
        <p:grpSp>
          <p:nvGrpSpPr>
            <p:cNvPr id="48" name="Group 46"/>
            <p:cNvGrpSpPr/>
            <p:nvPr/>
          </p:nvGrpSpPr>
          <p:grpSpPr>
            <a:xfrm rot="16200000">
              <a:off x="2591183" y="5002559"/>
              <a:ext cx="1033862" cy="850209"/>
              <a:chOff x="917661" y="2671968"/>
              <a:chExt cx="1033862" cy="850209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2" name="Rectangle 50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rgbClr val="919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Isosceles Triangle 51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rgbClr val="919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7"/>
            <p:cNvGrpSpPr/>
            <p:nvPr/>
          </p:nvGrpSpPr>
          <p:grpSpPr>
            <a:xfrm>
              <a:off x="2729983" y="5246138"/>
              <a:ext cx="807733" cy="601528"/>
              <a:chOff x="998785" y="2850672"/>
              <a:chExt cx="807733" cy="601528"/>
            </a:xfrm>
          </p:grpSpPr>
          <p:sp>
            <p:nvSpPr>
              <p:cNvPr id="50" name="Freeform 16"/>
              <p:cNvSpPr>
                <a:spLocks noEditPoints="1"/>
              </p:cNvSpPr>
              <p:nvPr/>
            </p:nvSpPr>
            <p:spPr bwMode="auto">
              <a:xfrm>
                <a:off x="1211662" y="2850672"/>
                <a:ext cx="269468" cy="270101"/>
              </a:xfrm>
              <a:custGeom>
                <a:avLst/>
                <a:gdLst>
                  <a:gd name="T0" fmla="*/ 136 w 360"/>
                  <a:gd name="T1" fmla="*/ 226 h 361"/>
                  <a:gd name="T2" fmla="*/ 56 w 360"/>
                  <a:gd name="T3" fmla="*/ 194 h 361"/>
                  <a:gd name="T4" fmla="*/ 56 w 360"/>
                  <a:gd name="T5" fmla="*/ 221 h 361"/>
                  <a:gd name="T6" fmla="*/ 136 w 360"/>
                  <a:gd name="T7" fmla="*/ 253 h 361"/>
                  <a:gd name="T8" fmla="*/ 136 w 360"/>
                  <a:gd name="T9" fmla="*/ 226 h 361"/>
                  <a:gd name="T10" fmla="*/ 136 w 360"/>
                  <a:gd name="T11" fmla="*/ 143 h 361"/>
                  <a:gd name="T12" fmla="*/ 56 w 360"/>
                  <a:gd name="T13" fmla="*/ 111 h 361"/>
                  <a:gd name="T14" fmla="*/ 56 w 360"/>
                  <a:gd name="T15" fmla="*/ 138 h 361"/>
                  <a:gd name="T16" fmla="*/ 136 w 360"/>
                  <a:gd name="T17" fmla="*/ 170 h 361"/>
                  <a:gd name="T18" fmla="*/ 136 w 360"/>
                  <a:gd name="T19" fmla="*/ 143 h 361"/>
                  <a:gd name="T20" fmla="*/ 351 w 360"/>
                  <a:gd name="T21" fmla="*/ 4 h 361"/>
                  <a:gd name="T22" fmla="*/ 332 w 360"/>
                  <a:gd name="T23" fmla="*/ 2 h 361"/>
                  <a:gd name="T24" fmla="*/ 180 w 360"/>
                  <a:gd name="T25" fmla="*/ 63 h 361"/>
                  <a:gd name="T26" fmla="*/ 27 w 360"/>
                  <a:gd name="T27" fmla="*/ 2 h 361"/>
                  <a:gd name="T28" fmla="*/ 8 w 360"/>
                  <a:gd name="T29" fmla="*/ 4 h 361"/>
                  <a:gd name="T30" fmla="*/ 0 w 360"/>
                  <a:gd name="T31" fmla="*/ 21 h 361"/>
                  <a:gd name="T32" fmla="*/ 0 w 360"/>
                  <a:gd name="T33" fmla="*/ 277 h 361"/>
                  <a:gd name="T34" fmla="*/ 12 w 360"/>
                  <a:gd name="T35" fmla="*/ 295 h 361"/>
                  <a:gd name="T36" fmla="*/ 172 w 360"/>
                  <a:gd name="T37" fmla="*/ 359 h 361"/>
                  <a:gd name="T38" fmla="*/ 176 w 360"/>
                  <a:gd name="T39" fmla="*/ 361 h 361"/>
                  <a:gd name="T40" fmla="*/ 180 w 360"/>
                  <a:gd name="T41" fmla="*/ 361 h 361"/>
                  <a:gd name="T42" fmla="*/ 184 w 360"/>
                  <a:gd name="T43" fmla="*/ 361 h 361"/>
                  <a:gd name="T44" fmla="*/ 187 w 360"/>
                  <a:gd name="T45" fmla="*/ 359 h 361"/>
                  <a:gd name="T46" fmla="*/ 347 w 360"/>
                  <a:gd name="T47" fmla="*/ 295 h 361"/>
                  <a:gd name="T48" fmla="*/ 360 w 360"/>
                  <a:gd name="T49" fmla="*/ 277 h 361"/>
                  <a:gd name="T50" fmla="*/ 360 w 360"/>
                  <a:gd name="T51" fmla="*/ 21 h 361"/>
                  <a:gd name="T52" fmla="*/ 351 w 360"/>
                  <a:gd name="T53" fmla="*/ 4 h 361"/>
                  <a:gd name="T54" fmla="*/ 160 w 360"/>
                  <a:gd name="T55" fmla="*/ 320 h 361"/>
                  <a:gd name="T56" fmla="*/ 32 w 360"/>
                  <a:gd name="T57" fmla="*/ 269 h 361"/>
                  <a:gd name="T58" fmla="*/ 32 w 360"/>
                  <a:gd name="T59" fmla="*/ 45 h 361"/>
                  <a:gd name="T60" fmla="*/ 160 w 360"/>
                  <a:gd name="T61" fmla="*/ 96 h 361"/>
                  <a:gd name="T62" fmla="*/ 160 w 360"/>
                  <a:gd name="T63" fmla="*/ 320 h 361"/>
                  <a:gd name="T64" fmla="*/ 328 w 360"/>
                  <a:gd name="T65" fmla="*/ 269 h 361"/>
                  <a:gd name="T66" fmla="*/ 200 w 360"/>
                  <a:gd name="T67" fmla="*/ 320 h 361"/>
                  <a:gd name="T68" fmla="*/ 200 w 360"/>
                  <a:gd name="T69" fmla="*/ 96 h 361"/>
                  <a:gd name="T70" fmla="*/ 328 w 360"/>
                  <a:gd name="T71" fmla="*/ 45 h 361"/>
                  <a:gd name="T72" fmla="*/ 328 w 360"/>
                  <a:gd name="T73" fmla="*/ 269 h 361"/>
                  <a:gd name="T74" fmla="*/ 304 w 360"/>
                  <a:gd name="T75" fmla="*/ 194 h 361"/>
                  <a:gd name="T76" fmla="*/ 224 w 360"/>
                  <a:gd name="T77" fmla="*/ 226 h 361"/>
                  <a:gd name="T78" fmla="*/ 224 w 360"/>
                  <a:gd name="T79" fmla="*/ 253 h 361"/>
                  <a:gd name="T80" fmla="*/ 304 w 360"/>
                  <a:gd name="T81" fmla="*/ 221 h 361"/>
                  <a:gd name="T82" fmla="*/ 304 w 360"/>
                  <a:gd name="T83" fmla="*/ 194 h 361"/>
                  <a:gd name="T84" fmla="*/ 304 w 360"/>
                  <a:gd name="T85" fmla="*/ 111 h 361"/>
                  <a:gd name="T86" fmla="*/ 224 w 360"/>
                  <a:gd name="T87" fmla="*/ 143 h 361"/>
                  <a:gd name="T88" fmla="*/ 224 w 360"/>
                  <a:gd name="T89" fmla="*/ 170 h 361"/>
                  <a:gd name="T90" fmla="*/ 304 w 360"/>
                  <a:gd name="T91" fmla="*/ 138 h 361"/>
                  <a:gd name="T92" fmla="*/ 304 w 360"/>
                  <a:gd name="T93" fmla="*/ 11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0" h="361">
                    <a:moveTo>
                      <a:pt x="136" y="226"/>
                    </a:move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136" y="253"/>
                      <a:pt x="136" y="253"/>
                      <a:pt x="136" y="253"/>
                    </a:cubicBezTo>
                    <a:lnTo>
                      <a:pt x="136" y="226"/>
                    </a:lnTo>
                    <a:close/>
                    <a:moveTo>
                      <a:pt x="136" y="143"/>
                    </a:move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136" y="170"/>
                      <a:pt x="136" y="170"/>
                      <a:pt x="136" y="170"/>
                    </a:cubicBezTo>
                    <a:lnTo>
                      <a:pt x="136" y="143"/>
                    </a:lnTo>
                    <a:close/>
                    <a:moveTo>
                      <a:pt x="351" y="4"/>
                    </a:moveTo>
                    <a:cubicBezTo>
                      <a:pt x="345" y="1"/>
                      <a:pt x="338" y="0"/>
                      <a:pt x="332" y="2"/>
                    </a:cubicBezTo>
                    <a:cubicBezTo>
                      <a:pt x="180" y="63"/>
                      <a:pt x="180" y="63"/>
                      <a:pt x="180" y="6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1" y="0"/>
                      <a:pt x="14" y="1"/>
                      <a:pt x="8" y="4"/>
                    </a:cubicBezTo>
                    <a:cubicBezTo>
                      <a:pt x="3" y="8"/>
                      <a:pt x="0" y="14"/>
                      <a:pt x="0" y="2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85"/>
                      <a:pt x="5" y="292"/>
                      <a:pt x="12" y="295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2" y="359"/>
                      <a:pt x="175" y="360"/>
                      <a:pt x="176" y="361"/>
                    </a:cubicBezTo>
                    <a:cubicBezTo>
                      <a:pt x="177" y="361"/>
                      <a:pt x="178" y="361"/>
                      <a:pt x="180" y="361"/>
                    </a:cubicBezTo>
                    <a:cubicBezTo>
                      <a:pt x="181" y="361"/>
                      <a:pt x="182" y="361"/>
                      <a:pt x="184" y="361"/>
                    </a:cubicBezTo>
                    <a:cubicBezTo>
                      <a:pt x="184" y="360"/>
                      <a:pt x="187" y="359"/>
                      <a:pt x="187" y="359"/>
                    </a:cubicBezTo>
                    <a:cubicBezTo>
                      <a:pt x="347" y="295"/>
                      <a:pt x="347" y="295"/>
                      <a:pt x="347" y="295"/>
                    </a:cubicBezTo>
                    <a:cubicBezTo>
                      <a:pt x="355" y="292"/>
                      <a:pt x="360" y="285"/>
                      <a:pt x="360" y="277"/>
                    </a:cubicBezTo>
                    <a:cubicBezTo>
                      <a:pt x="360" y="21"/>
                      <a:pt x="360" y="21"/>
                      <a:pt x="360" y="21"/>
                    </a:cubicBezTo>
                    <a:cubicBezTo>
                      <a:pt x="360" y="14"/>
                      <a:pt x="356" y="8"/>
                      <a:pt x="351" y="4"/>
                    </a:cubicBezTo>
                    <a:close/>
                    <a:moveTo>
                      <a:pt x="160" y="320"/>
                    </a:moveTo>
                    <a:cubicBezTo>
                      <a:pt x="32" y="269"/>
                      <a:pt x="32" y="269"/>
                      <a:pt x="32" y="269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160" y="96"/>
                      <a:pt x="160" y="96"/>
                      <a:pt x="160" y="96"/>
                    </a:cubicBezTo>
                    <a:lnTo>
                      <a:pt x="160" y="320"/>
                    </a:lnTo>
                    <a:close/>
                    <a:moveTo>
                      <a:pt x="328" y="269"/>
                    </a:moveTo>
                    <a:cubicBezTo>
                      <a:pt x="200" y="320"/>
                      <a:pt x="200" y="320"/>
                      <a:pt x="200" y="320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328" y="45"/>
                      <a:pt x="328" y="45"/>
                      <a:pt x="328" y="45"/>
                    </a:cubicBezTo>
                    <a:lnTo>
                      <a:pt x="328" y="269"/>
                    </a:lnTo>
                    <a:close/>
                    <a:moveTo>
                      <a:pt x="304" y="194"/>
                    </a:moveTo>
                    <a:cubicBezTo>
                      <a:pt x="224" y="226"/>
                      <a:pt x="224" y="226"/>
                      <a:pt x="224" y="226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304" y="221"/>
                      <a:pt x="304" y="221"/>
                      <a:pt x="304" y="221"/>
                    </a:cubicBezTo>
                    <a:lnTo>
                      <a:pt x="304" y="194"/>
                    </a:lnTo>
                    <a:close/>
                    <a:moveTo>
                      <a:pt x="304" y="111"/>
                    </a:move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4" y="170"/>
                      <a:pt x="224" y="170"/>
                      <a:pt x="224" y="170"/>
                    </a:cubicBezTo>
                    <a:cubicBezTo>
                      <a:pt x="304" y="138"/>
                      <a:pt x="304" y="138"/>
                      <a:pt x="304" y="138"/>
                    </a:cubicBezTo>
                    <a:lnTo>
                      <a:pt x="304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51" name="Rectangle 1436"/>
              <p:cNvSpPr>
                <a:spLocks noChangeArrowheads="1"/>
              </p:cNvSpPr>
              <p:nvPr/>
            </p:nvSpPr>
            <p:spPr bwMode="auto">
              <a:xfrm>
                <a:off x="998785" y="3191215"/>
                <a:ext cx="807733" cy="260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sz="17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初级工程师</a:t>
                </a:r>
                <a:endParaRPr kumimoji="0" lang="zh-CN" sz="1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Group 52"/>
          <p:cNvGrpSpPr/>
          <p:nvPr/>
        </p:nvGrpSpPr>
        <p:grpSpPr>
          <a:xfrm>
            <a:off x="5255318" y="4121950"/>
            <a:ext cx="1106219" cy="1033862"/>
            <a:chOff x="6113449" y="3999594"/>
            <a:chExt cx="850209" cy="1033862"/>
          </a:xfrm>
        </p:grpSpPr>
        <p:grpSp>
          <p:nvGrpSpPr>
            <p:cNvPr id="55" name="Group 53"/>
            <p:cNvGrpSpPr/>
            <p:nvPr/>
          </p:nvGrpSpPr>
          <p:grpSpPr>
            <a:xfrm rot="16200000">
              <a:off x="6021623" y="4091420"/>
              <a:ext cx="1033862" cy="850209"/>
              <a:chOff x="917661" y="2671968"/>
              <a:chExt cx="1033862" cy="850209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57" name="Rectangle 57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Isosceles Triangle 58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6382976" y="4352378"/>
              <a:ext cx="259793" cy="145582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7876581" y="3208237"/>
            <a:ext cx="1183569" cy="1033862"/>
            <a:chOff x="8734709" y="3085881"/>
            <a:chExt cx="850209" cy="1033862"/>
          </a:xfrm>
        </p:grpSpPr>
        <p:grpSp>
          <p:nvGrpSpPr>
            <p:cNvPr id="60" name="Group 60"/>
            <p:cNvGrpSpPr/>
            <p:nvPr/>
          </p:nvGrpSpPr>
          <p:grpSpPr>
            <a:xfrm rot="16200000">
              <a:off x="8642883" y="3177707"/>
              <a:ext cx="1033862" cy="850209"/>
              <a:chOff x="917661" y="2671968"/>
              <a:chExt cx="1033862" cy="85020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2" name="Rectangle 64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rgbClr val="6B9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Isosceles Triangle 65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rgbClr val="6B9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Freeform 31"/>
            <p:cNvSpPr>
              <a:spLocks noEditPoints="1"/>
            </p:cNvSpPr>
            <p:nvPr/>
          </p:nvSpPr>
          <p:spPr bwMode="auto">
            <a:xfrm>
              <a:off x="9037576" y="3408254"/>
              <a:ext cx="186328" cy="254084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64" name="Group 66"/>
          <p:cNvGrpSpPr/>
          <p:nvPr/>
        </p:nvGrpSpPr>
        <p:grpSpPr>
          <a:xfrm>
            <a:off x="10477513" y="2311167"/>
            <a:ext cx="1126740" cy="1033861"/>
            <a:chOff x="10477513" y="2188811"/>
            <a:chExt cx="864281" cy="1033861"/>
          </a:xfrm>
        </p:grpSpPr>
        <p:grpSp>
          <p:nvGrpSpPr>
            <p:cNvPr id="65" name="Group 67"/>
            <p:cNvGrpSpPr/>
            <p:nvPr/>
          </p:nvGrpSpPr>
          <p:grpSpPr>
            <a:xfrm rot="16200000">
              <a:off x="10392723" y="2273601"/>
              <a:ext cx="1033861" cy="864281"/>
              <a:chOff x="917662" y="2665711"/>
              <a:chExt cx="1033861" cy="86428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67" name="Rectangle 71"/>
              <p:cNvSpPr/>
              <p:nvPr/>
            </p:nvSpPr>
            <p:spPr>
              <a:xfrm>
                <a:off x="917662" y="2665711"/>
                <a:ext cx="913710" cy="86428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Isosceles Triangle 72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Freeform 21"/>
            <p:cNvSpPr>
              <a:spLocks noEditPoints="1"/>
            </p:cNvSpPr>
            <p:nvPr/>
          </p:nvSpPr>
          <p:spPr bwMode="auto">
            <a:xfrm>
              <a:off x="10720280" y="2482237"/>
              <a:ext cx="292809" cy="299984"/>
            </a:xfrm>
            <a:custGeom>
              <a:avLst/>
              <a:gdLst>
                <a:gd name="T0" fmla="*/ 222 w 363"/>
                <a:gd name="T1" fmla="*/ 242 h 372"/>
                <a:gd name="T2" fmla="*/ 348 w 363"/>
                <a:gd name="T3" fmla="*/ 23 h 372"/>
                <a:gd name="T4" fmla="*/ 345 w 363"/>
                <a:gd name="T5" fmla="*/ 18 h 372"/>
                <a:gd name="T6" fmla="*/ 340 w 363"/>
                <a:gd name="T7" fmla="*/ 16 h 372"/>
                <a:gd name="T8" fmla="*/ 127 w 363"/>
                <a:gd name="T9" fmla="*/ 144 h 372"/>
                <a:gd name="T10" fmla="*/ 7 w 363"/>
                <a:gd name="T11" fmla="*/ 246 h 372"/>
                <a:gd name="T12" fmla="*/ 25 w 363"/>
                <a:gd name="T13" fmla="*/ 265 h 372"/>
                <a:gd name="T14" fmla="*/ 68 w 363"/>
                <a:gd name="T15" fmla="*/ 249 h 372"/>
                <a:gd name="T16" fmla="*/ 120 w 363"/>
                <a:gd name="T17" fmla="*/ 302 h 372"/>
                <a:gd name="T18" fmla="*/ 104 w 363"/>
                <a:gd name="T19" fmla="*/ 346 h 372"/>
                <a:gd name="T20" fmla="*/ 123 w 363"/>
                <a:gd name="T21" fmla="*/ 364 h 372"/>
                <a:gd name="T22" fmla="*/ 222 w 363"/>
                <a:gd name="T23" fmla="*/ 242 h 372"/>
                <a:gd name="T24" fmla="*/ 242 w 363"/>
                <a:gd name="T25" fmla="*/ 124 h 372"/>
                <a:gd name="T26" fmla="*/ 242 w 363"/>
                <a:gd name="T27" fmla="*/ 79 h 372"/>
                <a:gd name="T28" fmla="*/ 286 w 363"/>
                <a:gd name="T29" fmla="*/ 79 h 372"/>
                <a:gd name="T30" fmla="*/ 286 w 363"/>
                <a:gd name="T31" fmla="*/ 124 h 372"/>
                <a:gd name="T32" fmla="*/ 242 w 363"/>
                <a:gd name="T33" fmla="*/ 12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3" h="372">
                  <a:moveTo>
                    <a:pt x="222" y="242"/>
                  </a:moveTo>
                  <a:cubicBezTo>
                    <a:pt x="222" y="242"/>
                    <a:pt x="363" y="140"/>
                    <a:pt x="348" y="23"/>
                  </a:cubicBezTo>
                  <a:cubicBezTo>
                    <a:pt x="347" y="21"/>
                    <a:pt x="346" y="19"/>
                    <a:pt x="345" y="18"/>
                  </a:cubicBezTo>
                  <a:cubicBezTo>
                    <a:pt x="344" y="17"/>
                    <a:pt x="343" y="16"/>
                    <a:pt x="340" y="16"/>
                  </a:cubicBezTo>
                  <a:cubicBezTo>
                    <a:pt x="226" y="0"/>
                    <a:pt x="127" y="144"/>
                    <a:pt x="127" y="144"/>
                  </a:cubicBezTo>
                  <a:cubicBezTo>
                    <a:pt x="40" y="134"/>
                    <a:pt x="46" y="151"/>
                    <a:pt x="7" y="246"/>
                  </a:cubicBezTo>
                  <a:cubicBezTo>
                    <a:pt x="0" y="264"/>
                    <a:pt x="12" y="270"/>
                    <a:pt x="25" y="265"/>
                  </a:cubicBezTo>
                  <a:cubicBezTo>
                    <a:pt x="39" y="260"/>
                    <a:pt x="68" y="249"/>
                    <a:pt x="68" y="249"/>
                  </a:cubicBezTo>
                  <a:cubicBezTo>
                    <a:pt x="120" y="302"/>
                    <a:pt x="120" y="302"/>
                    <a:pt x="120" y="302"/>
                  </a:cubicBezTo>
                  <a:cubicBezTo>
                    <a:pt x="120" y="302"/>
                    <a:pt x="109" y="332"/>
                    <a:pt x="104" y="346"/>
                  </a:cubicBezTo>
                  <a:cubicBezTo>
                    <a:pt x="99" y="359"/>
                    <a:pt x="105" y="372"/>
                    <a:pt x="123" y="364"/>
                  </a:cubicBezTo>
                  <a:cubicBezTo>
                    <a:pt x="215" y="324"/>
                    <a:pt x="232" y="330"/>
                    <a:pt x="222" y="242"/>
                  </a:cubicBezTo>
                  <a:close/>
                  <a:moveTo>
                    <a:pt x="242" y="124"/>
                  </a:moveTo>
                  <a:cubicBezTo>
                    <a:pt x="230" y="111"/>
                    <a:pt x="230" y="91"/>
                    <a:pt x="242" y="79"/>
                  </a:cubicBezTo>
                  <a:cubicBezTo>
                    <a:pt x="254" y="67"/>
                    <a:pt x="274" y="67"/>
                    <a:pt x="286" y="79"/>
                  </a:cubicBezTo>
                  <a:cubicBezTo>
                    <a:pt x="297" y="91"/>
                    <a:pt x="297" y="111"/>
                    <a:pt x="286" y="124"/>
                  </a:cubicBezTo>
                  <a:cubicBezTo>
                    <a:pt x="274" y="136"/>
                    <a:pt x="254" y="136"/>
                    <a:pt x="242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69" name="Rectangle 1436"/>
          <p:cNvSpPr>
            <a:spLocks noChangeArrowheads="1"/>
          </p:cNvSpPr>
          <p:nvPr/>
        </p:nvSpPr>
        <p:spPr bwMode="auto">
          <a:xfrm>
            <a:off x="5264546" y="4738340"/>
            <a:ext cx="10795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sz="1700" b="1" dirty="0">
                <a:solidFill>
                  <a:schemeClr val="bg1"/>
                </a:solidFill>
                <a:cs typeface="Arial" panose="020B0604020202020204" pitchFamily="34" charset="0"/>
              </a:rPr>
              <a:t>中级工程师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0" name="Rectangle 1436"/>
          <p:cNvSpPr>
            <a:spLocks noChangeArrowheads="1"/>
          </p:cNvSpPr>
          <p:nvPr/>
        </p:nvSpPr>
        <p:spPr bwMode="auto">
          <a:xfrm>
            <a:off x="7924359" y="3874902"/>
            <a:ext cx="10795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sz="1700" b="1" dirty="0">
                <a:solidFill>
                  <a:schemeClr val="bg1"/>
                </a:solidFill>
                <a:cs typeface="Arial" panose="020B0604020202020204" pitchFamily="34" charset="0"/>
              </a:rPr>
              <a:t>高级工程师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1" name="Rectangle 1436"/>
          <p:cNvSpPr>
            <a:spLocks noChangeArrowheads="1"/>
          </p:cNvSpPr>
          <p:nvPr/>
        </p:nvSpPr>
        <p:spPr bwMode="auto">
          <a:xfrm>
            <a:off x="10703219" y="2957243"/>
            <a:ext cx="6477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架构师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2" name="Title 13"/>
          <p:cNvSpPr txBox="1"/>
          <p:nvPr/>
        </p:nvSpPr>
        <p:spPr>
          <a:xfrm>
            <a:off x="3767741" y="3257657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/>
              <a:t>能带初级工程师，能够独立设计研发中小型系统</a:t>
            </a:r>
            <a:endParaRPr lang="zh-CN" altLang="en-US" sz="1700" dirty="0"/>
          </a:p>
        </p:txBody>
      </p:sp>
      <p:sp>
        <p:nvSpPr>
          <p:cNvPr id="73" name="Title 13"/>
          <p:cNvSpPr txBox="1"/>
          <p:nvPr/>
        </p:nvSpPr>
        <p:spPr>
          <a:xfrm>
            <a:off x="6614317" y="2408915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/>
              <a:t>独立完成中大型的系统设计和开发工作</a:t>
            </a:r>
            <a:endParaRPr lang="zh-CN" altLang="en-US" sz="1700" dirty="0">
              <a:effectLst/>
            </a:endParaRPr>
          </a:p>
        </p:txBody>
      </p:sp>
      <p:grpSp>
        <p:nvGrpSpPr>
          <p:cNvPr id="74" name="Group 31"/>
          <p:cNvGrpSpPr/>
          <p:nvPr/>
        </p:nvGrpSpPr>
        <p:grpSpPr>
          <a:xfrm>
            <a:off x="8613442" y="1261694"/>
            <a:ext cx="2316376" cy="1060137"/>
            <a:chOff x="5209593" y="1548441"/>
            <a:chExt cx="658283" cy="234227"/>
          </a:xfrm>
        </p:grpSpPr>
        <p:cxnSp>
          <p:nvCxnSpPr>
            <p:cNvPr id="75" name="Straight Connector 32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3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13"/>
          <p:cNvSpPr txBox="1"/>
          <p:nvPr/>
        </p:nvSpPr>
        <p:spPr>
          <a:xfrm>
            <a:off x="9031124" y="1397137"/>
            <a:ext cx="1945956" cy="1178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/>
              <a:t>独立完成大型的系统设计、开发，深入研究某个技术领域</a:t>
            </a:r>
            <a:endParaRPr lang="zh-CN" altLang="en-US" sz="1700" dirty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3315" y="334518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1.1 ~ 1.3</a:t>
            </a:r>
            <a:endParaRPr lang="en-US" altLang="zh-CN"/>
          </a:p>
          <a:p>
            <a:pPr algn="ctr"/>
            <a:r>
              <a:rPr lang="zh-CN" altLang="en-US"/>
              <a:t>（</a:t>
            </a:r>
            <a:r>
              <a:rPr lang="en-US" altLang="zh-CN"/>
              <a:t>T1~T3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72535" y="244983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2.1 ~ 2.2</a:t>
            </a:r>
            <a:endParaRPr lang="en-US" altLang="zh-CN"/>
          </a:p>
          <a:p>
            <a:pPr algn="ctr"/>
            <a:r>
              <a:rPr lang="en-US" altLang="zh-CN"/>
              <a:t>(T3~T4)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323965" y="158369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2.3 ~ 3.1</a:t>
            </a:r>
            <a:endParaRPr lang="en-US" altLang="zh-CN"/>
          </a:p>
          <a:p>
            <a:pPr algn="ctr"/>
            <a:r>
              <a:rPr lang="en-US" altLang="zh-CN"/>
              <a:t>(T5~T6)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622665" y="65024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3.2 ~ 4.1</a:t>
            </a:r>
            <a:endParaRPr lang="en-US" altLang="zh-CN"/>
          </a:p>
          <a:p>
            <a:pPr algn="ctr"/>
            <a:r>
              <a:rPr lang="en-US" altLang="zh-CN"/>
              <a:t>(T7~T9)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257040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基础阶段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基础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4030" y="1231265"/>
            <a:ext cx="10061575" cy="419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构建良好的技术基础 （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1.1 ~ 1.3 / T1~T3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在指导下，按时按量完成工程研发工作，能够独立完成中小型Web项目的开发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具备一定的代码能力，掌握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PHP/Go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基本语法数据结构和常用函数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能够正常使用工作里常用的技术框架，比如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Swoole/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Laravel/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Yii</a:t>
            </a:r>
            <a:r>
              <a:rPr lang="en-US"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Gin/Revel/Echo/Beego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等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了解HTTP协议，掌握基本Web前端知识，包括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Cookie/Session/HTML/JS/CSS 等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了解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Linux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系统基本操作，能够正常使用Nginx、MySQL、Redis等开源软件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掌握基本MySQL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/Redis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查询使用，掌握基本MySQL表结构设计或Redis数据类型灵活运用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26529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提高阶段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中级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4345" y="1189355"/>
            <a:ext cx="9861550" cy="419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全面使用软件和独立设计中小型系统 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(2.1 ~2.2 / T3~T4)</a:t>
            </a:r>
            <a:endParaRPr lang="zh-CN" altLang="en-US" sz="2000"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独立完成模块或中等难度子系统的设计和开发，带领1级别伙伴进行工作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具备优秀的代码能力，接口设计能力、熟练运用各种框架组件、设计模式，保质保量完成项目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熟悉 PHP/Go 代码中各种常规技巧和框架，对 WebService、Restful 等微服务/RPC技术熟练运用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熟悉 Nginx/MySQL/Redis 安装配置调优，对数据库事务/慢查询/SQL优化等了解，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非常熟悉Linux系统，对top/iostat/vmstat/free/strace/tcpdump等监控工具运用灵活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31228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高级阶段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0225" y="1047750"/>
            <a:ext cx="9887585" cy="5913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设计中大型系统，掌握底层技术 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(2.3 ~ 3.1 / T5~T6)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能够完成中大型系统的设计和开发，带领1，2级别伙伴进行工作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 PHP/Go 编程和技巧，对各种框架系统组建技术了如指掌，也对C/C++/Java 等其他语言至少1门熟练掌握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有很强的业务架构设计能力，能够灵活运用各种设计模式，减少代码耦合，提高易用性，健壮性，扩展性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对常规开源技术 Nginx/MySQL/Redis 等使用深入，了解各类开源软件的基本原理，能够阅读部分优秀开源软件源码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深入使用 Linux系统，对多进程/多线程/协程/Socket/异步网络IO，高性能网络服务设计，能够熟练使用 shell/python 等脚本语言优化工作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熟悉各种运维技术，对线上系统有比较强的熟悉，对 接入层/网关/应用层/数据层等有问题追查能力，对微服务/容器化/各类分布式系统有使用经验</a:t>
            </a:r>
            <a:br>
              <a:rPr lang="zh-CN" altLang="en-US" dirty="0"/>
            </a:br>
            <a:endParaRPr lang="zh-CN" alt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架构阶段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架构师</a:t>
            </a:r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专家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495" y="934720"/>
            <a:ext cx="10053320" cy="5913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能够设计大型超大型系统，在某个领域深入研究 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(3.2 ~ 4.1  / T7 ~ T9)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指导带领团队完成中大型项目或重要模块的架构设计，攻关技术难题，能够带领1，2，3级伙伴工作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 PHP/Go 语言，对 语言原理/编译器/虚拟机 了如指掌，精通 C/C++/Java 中一门或多门编程语言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精通计算机体系结构，能够设计 高可用/鲁棒性/可扩展 的软件系统，对分布式系统和协议（Redis Cluster/TwemProxy/Codis/MySQL Cluster/Paxos/Raft）熟悉和使用，能够设计 高性能/高可用 的分布式系统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 PHP/Go/Nginx/MySQL/Redis/MongoDB/LevelDB 等常用开源软件最少一种或多种有源代码基本层的深入研究，对该研究方向是深入专家级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精通Linux系统，对 文件系统/守护进程/进程调度/内存管理/系统调用/异步IO/协程 等技术原理深入精通，对 gdb/ldd/valgrind/perf/pprof 等工具使用精通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能够在知名开源软件方向有项目贡献或代码参与可加分</a:t>
            </a:r>
            <a:br>
              <a:rPr lang="zh-CN" altLang="en-US" sz="2000" dirty="0"/>
            </a:br>
            <a:endParaRPr lang="zh-CN" altLang="en-US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.xml><?xml version="1.0" encoding="utf-8"?>
<p:tagLst xmlns:p="http://schemas.openxmlformats.org/presentationml/2006/main">
  <p:tag name="KSO_WM_UNIT_PLACING_PICTURE_USER_VIEWPORT" val="{&quot;height&quot;:3000,&quot;width&quot;:30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4042</Words>
  <Application>WPS 演示</Application>
  <PresentationFormat>宽屏</PresentationFormat>
  <Paragraphs>371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宋体</vt:lpstr>
      <vt:lpstr>Wingdings</vt:lpstr>
      <vt:lpstr>Arial</vt:lpstr>
      <vt:lpstr>Calibri</vt:lpstr>
      <vt:lpstr>微软雅黑</vt:lpstr>
      <vt:lpstr>方正粗倩简体</vt:lpstr>
      <vt:lpstr>微软雅黑 Light</vt:lpstr>
      <vt:lpstr>方正兰亭细黑_GBK</vt:lpstr>
      <vt:lpstr>黑体</vt:lpstr>
      <vt:lpstr>FZZhengHeiS-DB-GB</vt:lpstr>
      <vt:lpstr>Segoe Print</vt:lpstr>
      <vt:lpstr>Source Sans Pro Light</vt:lpstr>
      <vt:lpstr>Wingdings</vt:lpstr>
      <vt:lpstr>Arial Unicode MS</vt:lpstr>
      <vt:lpstr>等线 Light</vt:lpstr>
      <vt:lpstr>等线</vt:lpstr>
      <vt:lpstr>方正正黑简体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Black Xie</cp:lastModifiedBy>
  <cp:revision>425</cp:revision>
  <dcterms:created xsi:type="dcterms:W3CDTF">2020-02-15T05:46:00Z</dcterms:created>
  <dcterms:modified xsi:type="dcterms:W3CDTF">2021-11-15T15:10:30Z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8211984E447F4D03B17700B8DA18B213</vt:lpwstr>
  </property>
</Properties>
</file>